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0-41EA-A5D1-E0FB9C4A0196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0-41EA-A5D1-E0FB9C4A0196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30-41EA-A5D1-E0FB9C4A0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07'!$D$32:$H$32</c:f>
              <c:numCache>
                <c:formatCode>0.0%</c:formatCode>
                <c:ptCount val="5"/>
                <c:pt idx="0">
                  <c:v>5.343508776818099E-2</c:v>
                </c:pt>
                <c:pt idx="1">
                  <c:v>2.7057996163340481E-2</c:v>
                </c:pt>
                <c:pt idx="2">
                  <c:v>0.16577363093275713</c:v>
                </c:pt>
                <c:pt idx="3">
                  <c:v>4.4102646548931569E-2</c:v>
                </c:pt>
                <c:pt idx="4">
                  <c:v>3.5190484538651916E-2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30-41EA-A5D1-E0FB9C4A01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E-44D5-9196-B20FD0F7FEC9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0E-44D5-9196-B20FD0F7FEC9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5.2708924349881794E-2"/>
                  <c:y val="3.4901329901329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0E-44D5-9196-B20FD0F7FEC9}"/>
                </c:ext>
              </c:extLst>
            </c:dLbl>
            <c:dLbl>
              <c:idx val="1"/>
              <c:layout>
                <c:manualLayout>
                  <c:x val="-3.0665780141843971E-2"/>
                  <c:y val="-2.740159802659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0E-44D5-9196-B20FD0F7FEC9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0E-44D5-9196-B20FD0F7FEC9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0E-44D5-9196-B20FD0F7FEC9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0E-44D5-9196-B20FD0F7F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07'!$D$25:$H$25</c:f>
              <c:numCache>
                <c:formatCode>0.0%</c:formatCode>
                <c:ptCount val="5"/>
                <c:pt idx="0">
                  <c:v>5.343508776818099E-2</c:v>
                </c:pt>
                <c:pt idx="1">
                  <c:v>7.9225966971116044E-2</c:v>
                </c:pt>
                <c:pt idx="2">
                  <c:v>0.24445652299603454</c:v>
                </c:pt>
                <c:pt idx="3">
                  <c:v>0.29035297078674582</c:v>
                </c:pt>
                <c:pt idx="4">
                  <c:v>0.34543838928766557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0E-44D5-9196-B20FD0F7F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D039B8-2B11-4EAC-AF53-99068F257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35173"/>
              </p:ext>
            </p:extLst>
          </p:nvPr>
        </p:nvGraphicFramePr>
        <p:xfrm>
          <a:off x="554199" y="1688585"/>
          <a:ext cx="8008754" cy="3480830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4261996521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1539180460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2259079194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130522695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688461091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896502005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382662870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605339236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1813582477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4294695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28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979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-10.116.921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13.625.280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49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-263.152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2.364.274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14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35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10.004.222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26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247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94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98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12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1.198.471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7463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43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41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33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57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98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-9.532.256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70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-9.168.028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73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97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9544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22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62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1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17534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A441AE-7B2F-4DCC-9833-90C6987A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50020"/>
              </p:ext>
            </p:extLst>
          </p:nvPr>
        </p:nvGraphicFramePr>
        <p:xfrm>
          <a:off x="566350" y="1734340"/>
          <a:ext cx="8120451" cy="2878226"/>
        </p:xfrm>
        <a:graphic>
          <a:graphicData uri="http://schemas.openxmlformats.org/drawingml/2006/table">
            <a:tbl>
              <a:tblPr/>
              <a:tblGrid>
                <a:gridCol w="272133">
                  <a:extLst>
                    <a:ext uri="{9D8B030D-6E8A-4147-A177-3AD203B41FA5}">
                      <a16:colId xmlns:a16="http://schemas.microsoft.com/office/drawing/2014/main" val="685718066"/>
                    </a:ext>
                  </a:extLst>
                </a:gridCol>
                <a:gridCol w="272133">
                  <a:extLst>
                    <a:ext uri="{9D8B030D-6E8A-4147-A177-3AD203B41FA5}">
                      <a16:colId xmlns:a16="http://schemas.microsoft.com/office/drawing/2014/main" val="2990412448"/>
                    </a:ext>
                  </a:extLst>
                </a:gridCol>
                <a:gridCol w="272133">
                  <a:extLst>
                    <a:ext uri="{9D8B030D-6E8A-4147-A177-3AD203B41FA5}">
                      <a16:colId xmlns:a16="http://schemas.microsoft.com/office/drawing/2014/main" val="2667799289"/>
                    </a:ext>
                  </a:extLst>
                </a:gridCol>
                <a:gridCol w="3069660">
                  <a:extLst>
                    <a:ext uri="{9D8B030D-6E8A-4147-A177-3AD203B41FA5}">
                      <a16:colId xmlns:a16="http://schemas.microsoft.com/office/drawing/2014/main" val="2300960883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1523585196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4018507111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3825803674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3813682626"/>
                    </a:ext>
                  </a:extLst>
                </a:gridCol>
                <a:gridCol w="664005">
                  <a:extLst>
                    <a:ext uri="{9D8B030D-6E8A-4147-A177-3AD203B41FA5}">
                      <a16:colId xmlns:a16="http://schemas.microsoft.com/office/drawing/2014/main" val="3648224835"/>
                    </a:ext>
                  </a:extLst>
                </a:gridCol>
                <a:gridCol w="653119">
                  <a:extLst>
                    <a:ext uri="{9D8B030D-6E8A-4147-A177-3AD203B41FA5}">
                      <a16:colId xmlns:a16="http://schemas.microsoft.com/office/drawing/2014/main" val="22937787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754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501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12.840.268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86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9.952.108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50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6.190.321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41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4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66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17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31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28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71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13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4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00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3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878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61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45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521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9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C1521A-03B4-4D66-992A-EF08EE0B5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53252"/>
              </p:ext>
            </p:extLst>
          </p:nvPr>
        </p:nvGraphicFramePr>
        <p:xfrm>
          <a:off x="518819" y="1572006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3951753580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487307937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1953272053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3066017589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428056070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27704292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4246948806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639327344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1797458306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3418747599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33829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14130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746.900.390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-21.483.643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235.743.727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4562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24.898.673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-904.707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10.438.512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494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-1.381.189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3.764.201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7251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308.802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3088020,0%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3088020,0%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5309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307.440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3074400,0%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3074400,0%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676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6568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166.117.539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-18.781.527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51.815.282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821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45.929.821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-11.958.856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11.479.634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218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2294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444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1.005.420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9079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1.098.614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1690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115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686.296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7594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577.459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4265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659.617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0487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2195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86604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75442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616.542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9049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19.527.424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-8.011.000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4.788.452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3228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8885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25808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246.249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022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30.187.376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-6.640.417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13.449.839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7486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27.113.557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-5.891.793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12.991.944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3401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1.384.456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-682.887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286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5919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8832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1.289.216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-65.737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457.895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2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4D648B-1EE8-474C-A81B-EE46E63A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53920"/>
              </p:ext>
            </p:extLst>
          </p:nvPr>
        </p:nvGraphicFramePr>
        <p:xfrm>
          <a:off x="539552" y="1678749"/>
          <a:ext cx="8064897" cy="40548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58964506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3394540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83442366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57456213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41714176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5589736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119356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89590308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24233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532939256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469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66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-187.254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25.785.809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24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66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86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95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5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82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0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61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388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69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16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77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00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47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31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2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3.505.619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22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57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65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78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89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50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75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7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371397-986B-4B54-B7A6-1C0C299AA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35635"/>
              </p:ext>
            </p:extLst>
          </p:nvPr>
        </p:nvGraphicFramePr>
        <p:xfrm>
          <a:off x="530112" y="1677722"/>
          <a:ext cx="8074337" cy="3103409"/>
        </p:xfrm>
        <a:graphic>
          <a:graphicData uri="http://schemas.openxmlformats.org/drawingml/2006/table">
            <a:tbl>
              <a:tblPr/>
              <a:tblGrid>
                <a:gridCol w="270588">
                  <a:extLst>
                    <a:ext uri="{9D8B030D-6E8A-4147-A177-3AD203B41FA5}">
                      <a16:colId xmlns:a16="http://schemas.microsoft.com/office/drawing/2014/main" val="1377048021"/>
                    </a:ext>
                  </a:extLst>
                </a:gridCol>
                <a:gridCol w="270588">
                  <a:extLst>
                    <a:ext uri="{9D8B030D-6E8A-4147-A177-3AD203B41FA5}">
                      <a16:colId xmlns:a16="http://schemas.microsoft.com/office/drawing/2014/main" val="3312872697"/>
                    </a:ext>
                  </a:extLst>
                </a:gridCol>
                <a:gridCol w="270588">
                  <a:extLst>
                    <a:ext uri="{9D8B030D-6E8A-4147-A177-3AD203B41FA5}">
                      <a16:colId xmlns:a16="http://schemas.microsoft.com/office/drawing/2014/main" val="3168103608"/>
                    </a:ext>
                  </a:extLst>
                </a:gridCol>
                <a:gridCol w="3052229">
                  <a:extLst>
                    <a:ext uri="{9D8B030D-6E8A-4147-A177-3AD203B41FA5}">
                      <a16:colId xmlns:a16="http://schemas.microsoft.com/office/drawing/2014/main" val="2637086159"/>
                    </a:ext>
                  </a:extLst>
                </a:gridCol>
                <a:gridCol w="725175">
                  <a:extLst>
                    <a:ext uri="{9D8B030D-6E8A-4147-A177-3AD203B41FA5}">
                      <a16:colId xmlns:a16="http://schemas.microsoft.com/office/drawing/2014/main" val="267770162"/>
                    </a:ext>
                  </a:extLst>
                </a:gridCol>
                <a:gridCol w="725175">
                  <a:extLst>
                    <a:ext uri="{9D8B030D-6E8A-4147-A177-3AD203B41FA5}">
                      <a16:colId xmlns:a16="http://schemas.microsoft.com/office/drawing/2014/main" val="1611891921"/>
                    </a:ext>
                  </a:extLst>
                </a:gridCol>
                <a:gridCol w="725175">
                  <a:extLst>
                    <a:ext uri="{9D8B030D-6E8A-4147-A177-3AD203B41FA5}">
                      <a16:colId xmlns:a16="http://schemas.microsoft.com/office/drawing/2014/main" val="3069908156"/>
                    </a:ext>
                  </a:extLst>
                </a:gridCol>
                <a:gridCol w="725175">
                  <a:extLst>
                    <a:ext uri="{9D8B030D-6E8A-4147-A177-3AD203B41FA5}">
                      <a16:colId xmlns:a16="http://schemas.microsoft.com/office/drawing/2014/main" val="980841806"/>
                    </a:ext>
                  </a:extLst>
                </a:gridCol>
                <a:gridCol w="660234">
                  <a:extLst>
                    <a:ext uri="{9D8B030D-6E8A-4147-A177-3AD203B41FA5}">
                      <a16:colId xmlns:a16="http://schemas.microsoft.com/office/drawing/2014/main" val="1929746803"/>
                    </a:ext>
                  </a:extLst>
                </a:gridCol>
                <a:gridCol w="649410">
                  <a:extLst>
                    <a:ext uri="{9D8B030D-6E8A-4147-A177-3AD203B41FA5}">
                      <a16:colId xmlns:a16="http://schemas.microsoft.com/office/drawing/2014/main" val="228256526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5444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064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8109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801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407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38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95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34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19.805.670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1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19.805.670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27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04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4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17.207.405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52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87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49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82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59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51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26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85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0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205CFD-7E36-47E4-A2A5-4F75CC634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49123"/>
              </p:ext>
            </p:extLst>
          </p:nvPr>
        </p:nvGraphicFramePr>
        <p:xfrm>
          <a:off x="528944" y="1729646"/>
          <a:ext cx="8003498" cy="1810982"/>
        </p:xfrm>
        <a:graphic>
          <a:graphicData uri="http://schemas.openxmlformats.org/drawingml/2006/table">
            <a:tbl>
              <a:tblPr/>
              <a:tblGrid>
                <a:gridCol w="268214">
                  <a:extLst>
                    <a:ext uri="{9D8B030D-6E8A-4147-A177-3AD203B41FA5}">
                      <a16:colId xmlns:a16="http://schemas.microsoft.com/office/drawing/2014/main" val="3406505241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1363005885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1078889531"/>
                    </a:ext>
                  </a:extLst>
                </a:gridCol>
                <a:gridCol w="3025450">
                  <a:extLst>
                    <a:ext uri="{9D8B030D-6E8A-4147-A177-3AD203B41FA5}">
                      <a16:colId xmlns:a16="http://schemas.microsoft.com/office/drawing/2014/main" val="3583191626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81671108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617212638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131794889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746732666"/>
                    </a:ext>
                  </a:extLst>
                </a:gridCol>
                <a:gridCol w="654441">
                  <a:extLst>
                    <a:ext uri="{9D8B030D-6E8A-4147-A177-3AD203B41FA5}">
                      <a16:colId xmlns:a16="http://schemas.microsoft.com/office/drawing/2014/main" val="3574255972"/>
                    </a:ext>
                  </a:extLst>
                </a:gridCol>
                <a:gridCol w="643713">
                  <a:extLst>
                    <a:ext uri="{9D8B030D-6E8A-4147-A177-3AD203B41FA5}">
                      <a16:colId xmlns:a16="http://schemas.microsoft.com/office/drawing/2014/main" val="83884122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6586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7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12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4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25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06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96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5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72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459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4.012.103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16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1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2FEB77-3A4E-4138-B978-E81AD0964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92849"/>
              </p:ext>
            </p:extLst>
          </p:nvPr>
        </p:nvGraphicFramePr>
        <p:xfrm>
          <a:off x="500062" y="1852334"/>
          <a:ext cx="8032380" cy="2331125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304198719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368813614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863562718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100334849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60597826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121549080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79698107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328829155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756263845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39843110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102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4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38.912.453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-2.950.419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74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13.398.806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50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-927.110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07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4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95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69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92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32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20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8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4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55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60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5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EB6021-3D6D-427D-9BB5-DB0295C17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590"/>
              </p:ext>
            </p:extLst>
          </p:nvPr>
        </p:nvGraphicFramePr>
        <p:xfrm>
          <a:off x="568176" y="1841885"/>
          <a:ext cx="8007650" cy="2204261"/>
        </p:xfrm>
        <a:graphic>
          <a:graphicData uri="http://schemas.openxmlformats.org/drawingml/2006/table">
            <a:tbl>
              <a:tblPr/>
              <a:tblGrid>
                <a:gridCol w="268353">
                  <a:extLst>
                    <a:ext uri="{9D8B030D-6E8A-4147-A177-3AD203B41FA5}">
                      <a16:colId xmlns:a16="http://schemas.microsoft.com/office/drawing/2014/main" val="955983646"/>
                    </a:ext>
                  </a:extLst>
                </a:gridCol>
                <a:gridCol w="268353">
                  <a:extLst>
                    <a:ext uri="{9D8B030D-6E8A-4147-A177-3AD203B41FA5}">
                      <a16:colId xmlns:a16="http://schemas.microsoft.com/office/drawing/2014/main" val="4215511148"/>
                    </a:ext>
                  </a:extLst>
                </a:gridCol>
                <a:gridCol w="268353">
                  <a:extLst>
                    <a:ext uri="{9D8B030D-6E8A-4147-A177-3AD203B41FA5}">
                      <a16:colId xmlns:a16="http://schemas.microsoft.com/office/drawing/2014/main" val="1175292470"/>
                    </a:ext>
                  </a:extLst>
                </a:gridCol>
                <a:gridCol w="3027019">
                  <a:extLst>
                    <a:ext uri="{9D8B030D-6E8A-4147-A177-3AD203B41FA5}">
                      <a16:colId xmlns:a16="http://schemas.microsoft.com/office/drawing/2014/main" val="1696348451"/>
                    </a:ext>
                  </a:extLst>
                </a:gridCol>
                <a:gridCol w="719186">
                  <a:extLst>
                    <a:ext uri="{9D8B030D-6E8A-4147-A177-3AD203B41FA5}">
                      <a16:colId xmlns:a16="http://schemas.microsoft.com/office/drawing/2014/main" val="4125145370"/>
                    </a:ext>
                  </a:extLst>
                </a:gridCol>
                <a:gridCol w="719186">
                  <a:extLst>
                    <a:ext uri="{9D8B030D-6E8A-4147-A177-3AD203B41FA5}">
                      <a16:colId xmlns:a16="http://schemas.microsoft.com/office/drawing/2014/main" val="2607713978"/>
                    </a:ext>
                  </a:extLst>
                </a:gridCol>
                <a:gridCol w="719186">
                  <a:extLst>
                    <a:ext uri="{9D8B030D-6E8A-4147-A177-3AD203B41FA5}">
                      <a16:colId xmlns:a16="http://schemas.microsoft.com/office/drawing/2014/main" val="487603449"/>
                    </a:ext>
                  </a:extLst>
                </a:gridCol>
                <a:gridCol w="719186">
                  <a:extLst>
                    <a:ext uri="{9D8B030D-6E8A-4147-A177-3AD203B41FA5}">
                      <a16:colId xmlns:a16="http://schemas.microsoft.com/office/drawing/2014/main" val="3568451269"/>
                    </a:ext>
                  </a:extLst>
                </a:gridCol>
                <a:gridCol w="654781">
                  <a:extLst>
                    <a:ext uri="{9D8B030D-6E8A-4147-A177-3AD203B41FA5}">
                      <a16:colId xmlns:a16="http://schemas.microsoft.com/office/drawing/2014/main" val="1038296514"/>
                    </a:ext>
                  </a:extLst>
                </a:gridCol>
                <a:gridCol w="644047">
                  <a:extLst>
                    <a:ext uri="{9D8B030D-6E8A-4147-A177-3AD203B41FA5}">
                      <a16:colId xmlns:a16="http://schemas.microsoft.com/office/drawing/2014/main" val="39108773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919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841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3.328.768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61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93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65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568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4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1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14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807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-656.354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83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92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52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28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5C673D-22C4-43D1-ACA5-00AD038DF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48678"/>
              </p:ext>
            </p:extLst>
          </p:nvPr>
        </p:nvGraphicFramePr>
        <p:xfrm>
          <a:off x="522063" y="1693360"/>
          <a:ext cx="8010380" cy="1823669"/>
        </p:xfrm>
        <a:graphic>
          <a:graphicData uri="http://schemas.openxmlformats.org/drawingml/2006/table">
            <a:tbl>
              <a:tblPr/>
              <a:tblGrid>
                <a:gridCol w="268445">
                  <a:extLst>
                    <a:ext uri="{9D8B030D-6E8A-4147-A177-3AD203B41FA5}">
                      <a16:colId xmlns:a16="http://schemas.microsoft.com/office/drawing/2014/main" val="2813604502"/>
                    </a:ext>
                  </a:extLst>
                </a:gridCol>
                <a:gridCol w="268445">
                  <a:extLst>
                    <a:ext uri="{9D8B030D-6E8A-4147-A177-3AD203B41FA5}">
                      <a16:colId xmlns:a16="http://schemas.microsoft.com/office/drawing/2014/main" val="2586947222"/>
                    </a:ext>
                  </a:extLst>
                </a:gridCol>
                <a:gridCol w="268445">
                  <a:extLst>
                    <a:ext uri="{9D8B030D-6E8A-4147-A177-3AD203B41FA5}">
                      <a16:colId xmlns:a16="http://schemas.microsoft.com/office/drawing/2014/main" val="114511341"/>
                    </a:ext>
                  </a:extLst>
                </a:gridCol>
                <a:gridCol w="3028051">
                  <a:extLst>
                    <a:ext uri="{9D8B030D-6E8A-4147-A177-3AD203B41FA5}">
                      <a16:colId xmlns:a16="http://schemas.microsoft.com/office/drawing/2014/main" val="3265808307"/>
                    </a:ext>
                  </a:extLst>
                </a:gridCol>
                <a:gridCol w="719431">
                  <a:extLst>
                    <a:ext uri="{9D8B030D-6E8A-4147-A177-3AD203B41FA5}">
                      <a16:colId xmlns:a16="http://schemas.microsoft.com/office/drawing/2014/main" val="1514483956"/>
                    </a:ext>
                  </a:extLst>
                </a:gridCol>
                <a:gridCol w="719431">
                  <a:extLst>
                    <a:ext uri="{9D8B030D-6E8A-4147-A177-3AD203B41FA5}">
                      <a16:colId xmlns:a16="http://schemas.microsoft.com/office/drawing/2014/main" val="3595948336"/>
                    </a:ext>
                  </a:extLst>
                </a:gridCol>
                <a:gridCol w="719431">
                  <a:extLst>
                    <a:ext uri="{9D8B030D-6E8A-4147-A177-3AD203B41FA5}">
                      <a16:colId xmlns:a16="http://schemas.microsoft.com/office/drawing/2014/main" val="963608716"/>
                    </a:ext>
                  </a:extLst>
                </a:gridCol>
                <a:gridCol w="719431">
                  <a:extLst>
                    <a:ext uri="{9D8B030D-6E8A-4147-A177-3AD203B41FA5}">
                      <a16:colId xmlns:a16="http://schemas.microsoft.com/office/drawing/2014/main" val="1719463248"/>
                    </a:ext>
                  </a:extLst>
                </a:gridCol>
                <a:gridCol w="655004">
                  <a:extLst>
                    <a:ext uri="{9D8B030D-6E8A-4147-A177-3AD203B41FA5}">
                      <a16:colId xmlns:a16="http://schemas.microsoft.com/office/drawing/2014/main" val="1080663489"/>
                    </a:ext>
                  </a:extLst>
                </a:gridCol>
                <a:gridCol w="644266">
                  <a:extLst>
                    <a:ext uri="{9D8B030D-6E8A-4147-A177-3AD203B41FA5}">
                      <a16:colId xmlns:a16="http://schemas.microsoft.com/office/drawing/2014/main" val="31353196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568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712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31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65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23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79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82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88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21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63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79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7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51DCEE-FE5B-4A26-B06A-4FF20BAD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64868"/>
              </p:ext>
            </p:extLst>
          </p:nvPr>
        </p:nvGraphicFramePr>
        <p:xfrm>
          <a:off x="518864" y="1714572"/>
          <a:ext cx="8084260" cy="2711717"/>
        </p:xfrm>
        <a:graphic>
          <a:graphicData uri="http://schemas.openxmlformats.org/drawingml/2006/table">
            <a:tbl>
              <a:tblPr/>
              <a:tblGrid>
                <a:gridCol w="270920">
                  <a:extLst>
                    <a:ext uri="{9D8B030D-6E8A-4147-A177-3AD203B41FA5}">
                      <a16:colId xmlns:a16="http://schemas.microsoft.com/office/drawing/2014/main" val="737870676"/>
                    </a:ext>
                  </a:extLst>
                </a:gridCol>
                <a:gridCol w="270920">
                  <a:extLst>
                    <a:ext uri="{9D8B030D-6E8A-4147-A177-3AD203B41FA5}">
                      <a16:colId xmlns:a16="http://schemas.microsoft.com/office/drawing/2014/main" val="1590986205"/>
                    </a:ext>
                  </a:extLst>
                </a:gridCol>
                <a:gridCol w="270920">
                  <a:extLst>
                    <a:ext uri="{9D8B030D-6E8A-4147-A177-3AD203B41FA5}">
                      <a16:colId xmlns:a16="http://schemas.microsoft.com/office/drawing/2014/main" val="4096549647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3686599461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475605586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963568122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578962288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2416572286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982661601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19284344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577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8849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15.238.993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5.249.854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10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8.540.473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32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32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21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54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94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5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86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57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08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46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22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34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79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162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393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2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F1EF8F-9965-4561-9D69-DAC235CE5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13218"/>
              </p:ext>
            </p:extLst>
          </p:nvPr>
        </p:nvGraphicFramePr>
        <p:xfrm>
          <a:off x="518864" y="1830010"/>
          <a:ext cx="8089614" cy="1316213"/>
        </p:xfrm>
        <a:graphic>
          <a:graphicData uri="http://schemas.openxmlformats.org/drawingml/2006/table">
            <a:tbl>
              <a:tblPr/>
              <a:tblGrid>
                <a:gridCol w="271100">
                  <a:extLst>
                    <a:ext uri="{9D8B030D-6E8A-4147-A177-3AD203B41FA5}">
                      <a16:colId xmlns:a16="http://schemas.microsoft.com/office/drawing/2014/main" val="847375851"/>
                    </a:ext>
                  </a:extLst>
                </a:gridCol>
                <a:gridCol w="271100">
                  <a:extLst>
                    <a:ext uri="{9D8B030D-6E8A-4147-A177-3AD203B41FA5}">
                      <a16:colId xmlns:a16="http://schemas.microsoft.com/office/drawing/2014/main" val="2530993890"/>
                    </a:ext>
                  </a:extLst>
                </a:gridCol>
                <a:gridCol w="271100">
                  <a:extLst>
                    <a:ext uri="{9D8B030D-6E8A-4147-A177-3AD203B41FA5}">
                      <a16:colId xmlns:a16="http://schemas.microsoft.com/office/drawing/2014/main" val="3916482020"/>
                    </a:ext>
                  </a:extLst>
                </a:gridCol>
                <a:gridCol w="3058004">
                  <a:extLst>
                    <a:ext uri="{9D8B030D-6E8A-4147-A177-3AD203B41FA5}">
                      <a16:colId xmlns:a16="http://schemas.microsoft.com/office/drawing/2014/main" val="1680144124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569634416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3862726646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3741590943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2245653047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val="3916753809"/>
                    </a:ext>
                  </a:extLst>
                </a:gridCol>
                <a:gridCol w="650639">
                  <a:extLst>
                    <a:ext uri="{9D8B030D-6E8A-4147-A177-3AD203B41FA5}">
                      <a16:colId xmlns:a16="http://schemas.microsoft.com/office/drawing/2014/main" val="32285187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423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098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-7.758.464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51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75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97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40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30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C64181-BCD8-47BB-ADA4-701E51D5F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98609"/>
              </p:ext>
            </p:extLst>
          </p:nvPr>
        </p:nvGraphicFramePr>
        <p:xfrm>
          <a:off x="528176" y="1746448"/>
          <a:ext cx="8087649" cy="3599765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812112671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1760618356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1923779754"/>
                    </a:ext>
                  </a:extLst>
                </a:gridCol>
                <a:gridCol w="3057260">
                  <a:extLst>
                    <a:ext uri="{9D8B030D-6E8A-4147-A177-3AD203B41FA5}">
                      <a16:colId xmlns:a16="http://schemas.microsoft.com/office/drawing/2014/main" val="4092239171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818017380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4257153125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271595665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867239026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3011343664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6763537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7120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070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78.666.743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22.882.797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41.768.237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02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42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00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0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20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66.786.648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34.287.420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11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66.786.648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34.287.420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66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4.547.807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-9.658.312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2.882.595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48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93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5.686.705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89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87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35.256.860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39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92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67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33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4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58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2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63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46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08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70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37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3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01F5BD-149E-4E77-A6C5-7350E9593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0901"/>
              </p:ext>
            </p:extLst>
          </p:nvPr>
        </p:nvGraphicFramePr>
        <p:xfrm>
          <a:off x="537666" y="1781701"/>
          <a:ext cx="8066781" cy="2838581"/>
        </p:xfrm>
        <a:graphic>
          <a:graphicData uri="http://schemas.openxmlformats.org/drawingml/2006/table">
            <a:tbl>
              <a:tblPr/>
              <a:tblGrid>
                <a:gridCol w="270335">
                  <a:extLst>
                    <a:ext uri="{9D8B030D-6E8A-4147-A177-3AD203B41FA5}">
                      <a16:colId xmlns:a16="http://schemas.microsoft.com/office/drawing/2014/main" val="3180747200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1112880957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1786353284"/>
                    </a:ext>
                  </a:extLst>
                </a:gridCol>
                <a:gridCol w="3049373">
                  <a:extLst>
                    <a:ext uri="{9D8B030D-6E8A-4147-A177-3AD203B41FA5}">
                      <a16:colId xmlns:a16="http://schemas.microsoft.com/office/drawing/2014/main" val="2643055855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2042274486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919941580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1618929665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2913418110"/>
                    </a:ext>
                  </a:extLst>
                </a:gridCol>
                <a:gridCol w="659616">
                  <a:extLst>
                    <a:ext uri="{9D8B030D-6E8A-4147-A177-3AD203B41FA5}">
                      <a16:colId xmlns:a16="http://schemas.microsoft.com/office/drawing/2014/main" val="2167338592"/>
                    </a:ext>
                  </a:extLst>
                </a:gridCol>
                <a:gridCol w="648803">
                  <a:extLst>
                    <a:ext uri="{9D8B030D-6E8A-4147-A177-3AD203B41FA5}">
                      <a16:colId xmlns:a16="http://schemas.microsoft.com/office/drawing/2014/main" val="31776853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625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871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-8.109.001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7.456.459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92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62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05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671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04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23.995.244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-7.774.500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52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23.995.244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-7.774.500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03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41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8.633.315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-1.757.458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87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-1.228.063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27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02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68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4.417.788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20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3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1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46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379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6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5B74EA-8FD4-4C4C-B541-59B2C7905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76619"/>
              </p:ext>
            </p:extLst>
          </p:nvPr>
        </p:nvGraphicFramePr>
        <p:xfrm>
          <a:off x="539711" y="1947625"/>
          <a:ext cx="7992726" cy="1950533"/>
        </p:xfrm>
        <a:graphic>
          <a:graphicData uri="http://schemas.openxmlformats.org/drawingml/2006/table">
            <a:tbl>
              <a:tblPr/>
              <a:tblGrid>
                <a:gridCol w="267853">
                  <a:extLst>
                    <a:ext uri="{9D8B030D-6E8A-4147-A177-3AD203B41FA5}">
                      <a16:colId xmlns:a16="http://schemas.microsoft.com/office/drawing/2014/main" val="2960366620"/>
                    </a:ext>
                  </a:extLst>
                </a:gridCol>
                <a:gridCol w="267853">
                  <a:extLst>
                    <a:ext uri="{9D8B030D-6E8A-4147-A177-3AD203B41FA5}">
                      <a16:colId xmlns:a16="http://schemas.microsoft.com/office/drawing/2014/main" val="1126150698"/>
                    </a:ext>
                  </a:extLst>
                </a:gridCol>
                <a:gridCol w="267853">
                  <a:extLst>
                    <a:ext uri="{9D8B030D-6E8A-4147-A177-3AD203B41FA5}">
                      <a16:colId xmlns:a16="http://schemas.microsoft.com/office/drawing/2014/main" val="2371744691"/>
                    </a:ext>
                  </a:extLst>
                </a:gridCol>
                <a:gridCol w="3021379">
                  <a:extLst>
                    <a:ext uri="{9D8B030D-6E8A-4147-A177-3AD203B41FA5}">
                      <a16:colId xmlns:a16="http://schemas.microsoft.com/office/drawing/2014/main" val="3988696329"/>
                    </a:ext>
                  </a:extLst>
                </a:gridCol>
                <a:gridCol w="717845">
                  <a:extLst>
                    <a:ext uri="{9D8B030D-6E8A-4147-A177-3AD203B41FA5}">
                      <a16:colId xmlns:a16="http://schemas.microsoft.com/office/drawing/2014/main" val="2726966616"/>
                    </a:ext>
                  </a:extLst>
                </a:gridCol>
                <a:gridCol w="717845">
                  <a:extLst>
                    <a:ext uri="{9D8B030D-6E8A-4147-A177-3AD203B41FA5}">
                      <a16:colId xmlns:a16="http://schemas.microsoft.com/office/drawing/2014/main" val="4267075739"/>
                    </a:ext>
                  </a:extLst>
                </a:gridCol>
                <a:gridCol w="717845">
                  <a:extLst>
                    <a:ext uri="{9D8B030D-6E8A-4147-A177-3AD203B41FA5}">
                      <a16:colId xmlns:a16="http://schemas.microsoft.com/office/drawing/2014/main" val="4281072006"/>
                    </a:ext>
                  </a:extLst>
                </a:gridCol>
                <a:gridCol w="717845">
                  <a:extLst>
                    <a:ext uri="{9D8B030D-6E8A-4147-A177-3AD203B41FA5}">
                      <a16:colId xmlns:a16="http://schemas.microsoft.com/office/drawing/2014/main" val="904636400"/>
                    </a:ext>
                  </a:extLst>
                </a:gridCol>
                <a:gridCol w="653561">
                  <a:extLst>
                    <a:ext uri="{9D8B030D-6E8A-4147-A177-3AD203B41FA5}">
                      <a16:colId xmlns:a16="http://schemas.microsoft.com/office/drawing/2014/main" val="3834715027"/>
                    </a:ext>
                  </a:extLst>
                </a:gridCol>
                <a:gridCol w="642847">
                  <a:extLst>
                    <a:ext uri="{9D8B030D-6E8A-4147-A177-3AD203B41FA5}">
                      <a16:colId xmlns:a16="http://schemas.microsoft.com/office/drawing/2014/main" val="12674877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187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190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-461.832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1.465.620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684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80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44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70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94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92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36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20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11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5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44FA5D-D1B8-418A-8A98-332F55AC1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5735"/>
              </p:ext>
            </p:extLst>
          </p:nvPr>
        </p:nvGraphicFramePr>
        <p:xfrm>
          <a:off x="539552" y="1913917"/>
          <a:ext cx="8087994" cy="2074614"/>
        </p:xfrm>
        <a:graphic>
          <a:graphicData uri="http://schemas.openxmlformats.org/drawingml/2006/table">
            <a:tbl>
              <a:tblPr/>
              <a:tblGrid>
                <a:gridCol w="270683">
                  <a:extLst>
                    <a:ext uri="{9D8B030D-6E8A-4147-A177-3AD203B41FA5}">
                      <a16:colId xmlns:a16="http://schemas.microsoft.com/office/drawing/2014/main" val="1169135530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1223070619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3852083521"/>
                    </a:ext>
                  </a:extLst>
                </a:gridCol>
                <a:gridCol w="3064125">
                  <a:extLst>
                    <a:ext uri="{9D8B030D-6E8A-4147-A177-3AD203B41FA5}">
                      <a16:colId xmlns:a16="http://schemas.microsoft.com/office/drawing/2014/main" val="4147756055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613749976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090118372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3115257395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805590793"/>
                    </a:ext>
                  </a:extLst>
                </a:gridCol>
                <a:gridCol w="660466">
                  <a:extLst>
                    <a:ext uri="{9D8B030D-6E8A-4147-A177-3AD203B41FA5}">
                      <a16:colId xmlns:a16="http://schemas.microsoft.com/office/drawing/2014/main" val="534781296"/>
                    </a:ext>
                  </a:extLst>
                </a:gridCol>
                <a:gridCol w="649638">
                  <a:extLst>
                    <a:ext uri="{9D8B030D-6E8A-4147-A177-3AD203B41FA5}">
                      <a16:colId xmlns:a16="http://schemas.microsoft.com/office/drawing/2014/main" val="4010891110"/>
                    </a:ext>
                  </a:extLst>
                </a:gridCol>
              </a:tblGrid>
              <a:tr h="126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4384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82864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2.937.706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66794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5.657.917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-233.230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2.412.244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53520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281.144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3879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60308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2319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582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71034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37960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7481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0878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4223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0FDBD6-8426-40A5-A75C-80200113C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67407"/>
              </p:ext>
            </p:extLst>
          </p:nvPr>
        </p:nvGraphicFramePr>
        <p:xfrm>
          <a:off x="562106" y="1715360"/>
          <a:ext cx="8043649" cy="271171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2922132057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1524150751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1949918651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1640223280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386158773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794637965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51548842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642914507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2354921059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30886776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509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406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2.059.361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42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36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00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08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61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72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071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12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100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85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80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15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57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31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61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7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27E9729-CF95-4699-9004-74F60F662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17659"/>
              </p:ext>
            </p:extLst>
          </p:nvPr>
        </p:nvGraphicFramePr>
        <p:xfrm>
          <a:off x="532141" y="1951181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285739537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37984751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763989618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206042926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10886185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29921947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6032782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9691843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1191388513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35275065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5310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382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98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4.455.587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53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76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04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37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65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90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00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33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56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95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02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3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9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72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92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4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360478-19D6-4F28-A315-98A97867F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21569"/>
              </p:ext>
            </p:extLst>
          </p:nvPr>
        </p:nvGraphicFramePr>
        <p:xfrm>
          <a:off x="575423" y="1964877"/>
          <a:ext cx="7957014" cy="233112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77043263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118564777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330975812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1924638049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07871922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59626009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34898023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844106082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1386685254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1860513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034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455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36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13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50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27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9174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7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97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3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06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70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93725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3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57680"/>
              </p:ext>
            </p:extLst>
          </p:nvPr>
        </p:nvGraphicFramePr>
        <p:xfrm>
          <a:off x="1188000" y="1988840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787799"/>
              </p:ext>
            </p:extLst>
          </p:nvPr>
        </p:nvGraphicFramePr>
        <p:xfrm>
          <a:off x="1183963" y="2073115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0D7352-AEC3-4935-9B74-9525B5632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69520"/>
              </p:ext>
            </p:extLst>
          </p:nvPr>
        </p:nvGraphicFramePr>
        <p:xfrm>
          <a:off x="518864" y="1851656"/>
          <a:ext cx="7941568" cy="232526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1880800987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1635400865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68901831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657763959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958084900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4197872788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993640600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572452364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820609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50943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1.070.259.489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-46.699.002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369.708.714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0188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151.941.114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-7.040.182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60.597.541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2414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38.157.352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-12.854.932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577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3924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318.941.329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-12.121.792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101.126.447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2117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36.635.362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21.270.237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312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297573,3%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297573,3%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2808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6.901.771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-13.001.698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1.187.685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0521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0493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0752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19.805.670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193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2.730.393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7144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8.303.966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7.435.881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7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8518" y="6237312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9C681C-865A-46D5-AEB4-7C41C7010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2839"/>
              </p:ext>
            </p:extLst>
          </p:nvPr>
        </p:nvGraphicFramePr>
        <p:xfrm>
          <a:off x="558518" y="1669004"/>
          <a:ext cx="7767056" cy="4351332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1861171001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3454582937"/>
                    </a:ext>
                  </a:extLst>
                </a:gridCol>
                <a:gridCol w="2900111">
                  <a:extLst>
                    <a:ext uri="{9D8B030D-6E8A-4147-A177-3AD203B41FA5}">
                      <a16:colId xmlns:a16="http://schemas.microsoft.com/office/drawing/2014/main" val="1325607565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865233997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466912060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1782712797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649689709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4006831727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1697177873"/>
                    </a:ext>
                  </a:extLst>
                </a:gridCol>
              </a:tblGrid>
              <a:tr h="115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4614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37231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71.868.847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-11.401.842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35.852.879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7034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40.839.504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-648.014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18.210.431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3383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31.029.343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-10.753.828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17.642.448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26058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31669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2073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5.199.429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1031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34.713.144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-10.116.921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13.625.280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669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34.713.144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-10.116.921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13.625.280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9210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9500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12.840.268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2727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777.948.319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-26.725.643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239.863.196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67385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746.900.390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-21.483.643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235.743.727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67016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4.577.364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8080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55.677.827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-3.796.039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20.112.796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33437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38.912.453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-2.950.419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16.784.028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60635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16.765.374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-845.620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3.328.768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3533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2.945.285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8579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16.767.879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-13.846.684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5.967.511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30749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15.238.993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-6.088.220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5.249.854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48038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1.528.886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-7.758.464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717.657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7829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78.666.743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22.882.797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41.768.237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9419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26.578.367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-8.109.001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7.456.459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74252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4.601.999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-461.832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1.465.620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2515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2.937.706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9480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2.059.361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98371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6.046.156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-454.759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2.657.691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49673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0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69C7DC-C84E-48BC-BD46-4E4D71FC9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6368"/>
              </p:ext>
            </p:extLst>
          </p:nvPr>
        </p:nvGraphicFramePr>
        <p:xfrm>
          <a:off x="584666" y="1848529"/>
          <a:ext cx="7875764" cy="4351326"/>
        </p:xfrm>
        <a:graphic>
          <a:graphicData uri="http://schemas.openxmlformats.org/drawingml/2006/table">
            <a:tbl>
              <a:tblPr/>
              <a:tblGrid>
                <a:gridCol w="263934">
                  <a:extLst>
                    <a:ext uri="{9D8B030D-6E8A-4147-A177-3AD203B41FA5}">
                      <a16:colId xmlns:a16="http://schemas.microsoft.com/office/drawing/2014/main" val="3668228899"/>
                    </a:ext>
                  </a:extLst>
                </a:gridCol>
                <a:gridCol w="263934">
                  <a:extLst>
                    <a:ext uri="{9D8B030D-6E8A-4147-A177-3AD203B41FA5}">
                      <a16:colId xmlns:a16="http://schemas.microsoft.com/office/drawing/2014/main" val="2618679416"/>
                    </a:ext>
                  </a:extLst>
                </a:gridCol>
                <a:gridCol w="263934">
                  <a:extLst>
                    <a:ext uri="{9D8B030D-6E8A-4147-A177-3AD203B41FA5}">
                      <a16:colId xmlns:a16="http://schemas.microsoft.com/office/drawing/2014/main" val="3223525282"/>
                    </a:ext>
                  </a:extLst>
                </a:gridCol>
                <a:gridCol w="2977166">
                  <a:extLst>
                    <a:ext uri="{9D8B030D-6E8A-4147-A177-3AD203B41FA5}">
                      <a16:colId xmlns:a16="http://schemas.microsoft.com/office/drawing/2014/main" val="2832656213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3187858285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1314464645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2455115960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2862512287"/>
                    </a:ext>
                  </a:extLst>
                </a:gridCol>
                <a:gridCol w="643997">
                  <a:extLst>
                    <a:ext uri="{9D8B030D-6E8A-4147-A177-3AD203B41FA5}">
                      <a16:colId xmlns:a16="http://schemas.microsoft.com/office/drawing/2014/main" val="2499331513"/>
                    </a:ext>
                  </a:extLst>
                </a:gridCol>
                <a:gridCol w="633439">
                  <a:extLst>
                    <a:ext uri="{9D8B030D-6E8A-4147-A177-3AD203B41FA5}">
                      <a16:colId xmlns:a16="http://schemas.microsoft.com/office/drawing/2014/main" val="2933759798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4167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90400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40.839.504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-648.014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18.210.431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8714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8.455.135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-367.613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3.332.958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2474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1027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7179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8006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24.719.658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10.736.829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0079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8.378.046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9023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048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0060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2253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68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5.572.643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2.358.783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1055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1.436.531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9373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144.969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1896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265.907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7211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52.333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04132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741.433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247.799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6128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544.442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149.144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86634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5312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4835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870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151.144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271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9812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9689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4594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0077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92.897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-125.634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3867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3.402.305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4964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5348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2.399.149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560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2036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160.668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3875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266.453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5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97F649-F01C-4A76-A75A-DB58D4336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16362"/>
              </p:ext>
            </p:extLst>
          </p:nvPr>
        </p:nvGraphicFramePr>
        <p:xfrm>
          <a:off x="552324" y="1919120"/>
          <a:ext cx="8049054" cy="2711717"/>
        </p:xfrm>
        <a:graphic>
          <a:graphicData uri="http://schemas.openxmlformats.org/drawingml/2006/table">
            <a:tbl>
              <a:tblPr/>
              <a:tblGrid>
                <a:gridCol w="269741">
                  <a:extLst>
                    <a:ext uri="{9D8B030D-6E8A-4147-A177-3AD203B41FA5}">
                      <a16:colId xmlns:a16="http://schemas.microsoft.com/office/drawing/2014/main" val="3597903373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1889039182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2412364837"/>
                    </a:ext>
                  </a:extLst>
                </a:gridCol>
                <a:gridCol w="3042671">
                  <a:extLst>
                    <a:ext uri="{9D8B030D-6E8A-4147-A177-3AD203B41FA5}">
                      <a16:colId xmlns:a16="http://schemas.microsoft.com/office/drawing/2014/main" val="2571931408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2224929545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3184485825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335050333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413045703"/>
                    </a:ext>
                  </a:extLst>
                </a:gridCol>
                <a:gridCol w="658167">
                  <a:extLst>
                    <a:ext uri="{9D8B030D-6E8A-4147-A177-3AD203B41FA5}">
                      <a16:colId xmlns:a16="http://schemas.microsoft.com/office/drawing/2014/main" val="1641238614"/>
                    </a:ext>
                  </a:extLst>
                </a:gridCol>
                <a:gridCol w="647377">
                  <a:extLst>
                    <a:ext uri="{9D8B030D-6E8A-4147-A177-3AD203B41FA5}">
                      <a16:colId xmlns:a16="http://schemas.microsoft.com/office/drawing/2014/main" val="11977122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770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883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31.029.343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-10.753.828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17.642.448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44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43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30.960.261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-10.752.985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8.543.555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71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34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29.868.461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-10.752.985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8.448.555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05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1.383.850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9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22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2.424.900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3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92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-2.463.997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89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42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4.417.788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44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96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24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730D48-E0C3-4B21-AF8E-BAD26E076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93700"/>
              </p:ext>
            </p:extLst>
          </p:nvPr>
        </p:nvGraphicFramePr>
        <p:xfrm>
          <a:off x="528265" y="1812087"/>
          <a:ext cx="8031395" cy="3599765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3224452973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3196384032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4019278891"/>
                    </a:ext>
                  </a:extLst>
                </a:gridCol>
                <a:gridCol w="3035996">
                  <a:extLst>
                    <a:ext uri="{9D8B030D-6E8A-4147-A177-3AD203B41FA5}">
                      <a16:colId xmlns:a16="http://schemas.microsoft.com/office/drawing/2014/main" val="1274367191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356438459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715294334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1757267386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3366039562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2438914248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22543832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634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607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10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9.810.721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43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62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80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64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50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00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83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91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4265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34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993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30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35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69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23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08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407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10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38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61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10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5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8035</Words>
  <Application>Microsoft Office PowerPoint</Application>
  <PresentationFormat>Presentación en pantalla (4:3)</PresentationFormat>
  <Paragraphs>4534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MAYO DE 2020 PARTIDA 07: MINISTERIO DE ECONOMÍA, FOMENTO Y TURISMO</vt:lpstr>
      <vt:lpstr>EJECUCIÓN ACUMULADA DE GASTOS A MAYO DE 2020  PARTIDA 07 MINISTERIO DE ECONOMÍA, FOMENTO Y TURISMO</vt:lpstr>
      <vt:lpstr>Presentación de PowerPoint</vt:lpstr>
      <vt:lpstr>Presentación de PowerPoint</vt:lpstr>
      <vt:lpstr>EJECUCIÓN ACUMULADA DE GASTOS A MAYO DE 2020  PARTIDA 07 MINISTERIO DE ECONOMÍA, FOMENTO Y TURISMO</vt:lpstr>
      <vt:lpstr>EJECUCIÓN ACUMULADA DE GASTOS A MAYO DE 2020  PARTIDA 07 RESUMEN POR CAPÍTULOS</vt:lpstr>
      <vt:lpstr>EJECUCIÓN ACUMULADA DE GASTOS A MAYO DE 2020  PARTIDA 07. CAPÍTULO 01. PROGRAMA 01: SUBSECRETARÍA DE ECONOMÍA Y EMPRESAS DE MENOR TAMAÑO</vt:lpstr>
      <vt:lpstr>EJECUCIÓN ACUMULADA DE GASTOS A MAYO DE 2020  PARTIDA 07. CAPÍTULO 01. PROGRAMA 07: PROGRAMA FONDO DE INNOVACIÓN PARA LA COMPETITIVIDAD</vt:lpstr>
      <vt:lpstr>EJECUCIÓN ACUMULADA DE GASTOS A MAYO DE 2020  PARTIDA 07. CAPÍTULO 02. PROGRAMA 01: SERVICIO NACIONAL DEL CONSUMIDOR</vt:lpstr>
      <vt:lpstr>EJECUCIÓN ACUMULADA DE GASTOS A MAYO DE 2020  PARTIDA 07. CAPÍTULO 03. PROGRAMA 01: SUBSECRETARÍA DE PESCA Y ACUICULTURA</vt:lpstr>
      <vt:lpstr>EJECUCIÓN ACUMULADA DE GASTOS A MAYO DE 2020  PARTIDA 07. CAPÍTULO 04. PROGRAMA 01: SERVICIO NACIONAL DE PESCA Y ACUICULTURA</vt:lpstr>
      <vt:lpstr>EJECUCIÓN ACUMULADA DE GASTOS A MAYO DE 2020  PARTIDA 07. CAPÍTULO 06. PROGRAMA 01: CORPORACIÓN DE FOMENTO DE LA PRODUCCIÓN</vt:lpstr>
      <vt:lpstr>EJECUCIÓN ACUMULADA DE GASTOS A MAYO DE 2020  PARTIDA 07. CAPÍTULO 06. PROGRAMA 01: CORPORACIÓN DE FOMENTO DE LA PRODUCCIÓN</vt:lpstr>
      <vt:lpstr>EJECUCIÓN ACUMULADA DE GASTOS A MAYO DE 2020  PARTIDA 07. CAPÍTULO 06. PROGRAMA 01: CORPORACIÓN DE FOMENTO DE LA PRODUCCIÓN</vt:lpstr>
      <vt:lpstr>EJECUCIÓN ACUMULADA DE GASTOS A MAYO DE 2020  PARTIDA 07. CAPÍTULO 06. PROGRAMA 05: CIENCIA Y TECNOLOGÍA</vt:lpstr>
      <vt:lpstr>EJECUCIÓN ACUMULADA DE GASTOS A MAYO DE 2020  PARTIDA 07. CAPÍTULO 07. PROGRAMA 01: INSTITUTO NACIONAL DE ESTADÍSTICAS</vt:lpstr>
      <vt:lpstr>EJECUCIÓN ACUMULADA DE GASTOS A MAYO DE 2020  PARTIDA 07. CAPÍTULO 07. PROGRAMA 02: PROGRAMA CENSOS</vt:lpstr>
      <vt:lpstr>EJECUCIÓN ACUMULADA DE GASTOS A MAYO DE 2020  PARTIDA 07. CAPÍTULO 07. PROGRAMA 08: FISCALÍA NACIONAL ECONÓMICA</vt:lpstr>
      <vt:lpstr>EJECUCIÓN ACUMULADA DE GASTOS A MAYO DE 2020  PARTIDA 07. CAPÍTULO 09. PROGRAMA 01: SERVICIO NACIONAL DE TURISMO</vt:lpstr>
      <vt:lpstr>EJECUCIÓN ACUMULADA DE GASTOS A MAYO DE 2020  PARTIDA 07. CAPÍTULO 09. PROGRAMA 03: PROGRAMA DE PROMOCIÓN INTERNACIONAL</vt:lpstr>
      <vt:lpstr>EJECUCIÓN ACUMULADA DE GASTOS A MAYO DE 2020  PARTIDA 07. CAPÍTULO 16. PROGRAMA 01: SERVICIO DE COOPERACIÓN TÉCNICA</vt:lpstr>
      <vt:lpstr>EJECUCIÓN ACUMULADA DE GASTOS A MAYO DE 2020  PARTIDA 07. CAPÍTULO 19. PROGRAMA 01: COMITÉ INNOVA CHILE</vt:lpstr>
      <vt:lpstr>EJECUCIÓN ACUMULADA DE GASTOS A MAYO DE 2020  PARTIDA 07. CAPÍTULO 21. PROGRAMA 01: AGENCIA DE PROMOCIÓN DE LA INVERSIÓN EXTRANJERA</vt:lpstr>
      <vt:lpstr>EJECUCIÓN ACUMULADA DE GASTOS A MAYO DE 2020  PARTIDA 07. CAPÍTULO 23. PROGRAMA 01: INSTITUTO NACIONAL DE PROPIEDAD INDUSTRIAL</vt:lpstr>
      <vt:lpstr>EJECUCIÓN ACUMULADA DE GASTOS A MAYO DE 2020  PARTIDA 07. CAPÍTULO 24. PROGRAMA 01: SUBSECRETARÍA DE TURISMO</vt:lpstr>
      <vt:lpstr>EJECUCIÓN ACUMULADA DE GASTOS A MAYO DE 2020  PARTIDA 07. CAPÍTULO 25. PROGRAMA 01: SUPERINTENDENCIA DE INSOLVENCIA Y REEMPRENDIMIENTO</vt:lpstr>
      <vt:lpstr>EJECUCIÓN ACUMULADA DE GASTOS A MAYO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366</cp:revision>
  <cp:lastPrinted>2019-10-14T18:23:01Z</cp:lastPrinted>
  <dcterms:created xsi:type="dcterms:W3CDTF">2016-06-23T13:38:47Z</dcterms:created>
  <dcterms:modified xsi:type="dcterms:W3CDTF">2020-07-09T15:22:21Z</dcterms:modified>
</cp:coreProperties>
</file>