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16887489188547256"/>
          <c:w val="0.89381213490957379"/>
          <c:h val="0.47448469143105543"/>
        </c:manualLayout>
      </c:layout>
      <c:pie3DChart>
        <c:varyColors val="1"/>
        <c:ser>
          <c:idx val="0"/>
          <c:order val="0"/>
          <c:tx>
            <c:strRef>
              <c:f>'[24.xlsx]Partida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'[24.xlsx]Partida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24'!$D$63:$D$67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46975851446997413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24'!$L$63:$L$66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7012320"/>
        <c:axId val="487018200"/>
      </c:barChart>
      <c:catAx>
        <c:axId val="48701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18200"/>
        <c:crosses val="autoZero"/>
        <c:auto val="1"/>
        <c:lblAlgn val="ctr"/>
        <c:lblOffset val="100"/>
        <c:noMultiLvlLbl val="0"/>
      </c:catAx>
      <c:valAx>
        <c:axId val="4870182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8701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</c:ser>
        <c:ser>
          <c:idx val="1"/>
          <c:order val="1"/>
          <c:tx>
            <c:strRef>
              <c:f>'[24.xlsx]Partida 24'!$C$30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</c:ser>
        <c:ser>
          <c:idx val="2"/>
          <c:order val="2"/>
          <c:tx>
            <c:strRef>
              <c:f>'[24.xlsx]Partida 24'!$C$31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24'!$D$31:$H$31</c:f>
              <c:numCache>
                <c:formatCode>0.0%</c:formatCode>
                <c:ptCount val="5"/>
                <c:pt idx="0">
                  <c:v>3.0553963274093383E-2</c:v>
                </c:pt>
                <c:pt idx="1">
                  <c:v>5.5451988580472525E-2</c:v>
                </c:pt>
                <c:pt idx="2">
                  <c:v>0.1248060936091728</c:v>
                </c:pt>
                <c:pt idx="3">
                  <c:v>2.5947355010044294E-2</c:v>
                </c:pt>
                <c:pt idx="4">
                  <c:v>0.11371305204375026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7015456"/>
        <c:axId val="487016632"/>
      </c:barChart>
      <c:catAx>
        <c:axId val="48701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16632"/>
        <c:crosses val="autoZero"/>
        <c:auto val="1"/>
        <c:lblAlgn val="ctr"/>
        <c:lblOffset val="100"/>
        <c:noMultiLvlLbl val="0"/>
      </c:catAx>
      <c:valAx>
        <c:axId val="4870166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0154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'[24.xlsx]Partida 24'!$C$22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'[24.xlsx]Partida 24'!$C$23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'[24.xlsx]Partida 24'!$C$24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9011186190376351E-17"/>
                  <c:y val="-3.240323113794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813686971065811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109573142362471E-2"/>
                  <c:y val="3.960394916860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591772342593316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24'!$D$24:$H$24</c:f>
              <c:numCache>
                <c:formatCode>0.0%</c:formatCode>
                <c:ptCount val="5"/>
                <c:pt idx="0">
                  <c:v>3.0553963274093383E-2</c:v>
                </c:pt>
                <c:pt idx="1">
                  <c:v>8.6005951854565901E-2</c:v>
                </c:pt>
                <c:pt idx="2">
                  <c:v>0.21040423177267473</c:v>
                </c:pt>
                <c:pt idx="3">
                  <c:v>0.23980422720506822</c:v>
                </c:pt>
                <c:pt idx="4">
                  <c:v>0.36224295157806574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8543056"/>
        <c:axId val="488543448"/>
      </c:lineChart>
      <c:catAx>
        <c:axId val="48854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543448"/>
        <c:crosses val="autoZero"/>
        <c:auto val="1"/>
        <c:lblAlgn val="ctr"/>
        <c:lblOffset val="100"/>
        <c:noMultiLvlLbl val="0"/>
      </c:catAx>
      <c:valAx>
        <c:axId val="4885434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5430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E8D-92A4-4606-893C-178F29EF2895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1C52B-3277-4D3D-9DD1-11587E4F53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0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5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8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8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3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1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8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MAYO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junio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2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3136" y="5711933"/>
            <a:ext cx="821079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21027"/>
              </p:ext>
            </p:extLst>
          </p:nvPr>
        </p:nvGraphicFramePr>
        <p:xfrm>
          <a:off x="434333" y="1878158"/>
          <a:ext cx="8229601" cy="3639075"/>
        </p:xfrm>
        <a:graphic>
          <a:graphicData uri="http://schemas.openxmlformats.org/drawingml/2006/table">
            <a:tbl>
              <a:tblPr/>
              <a:tblGrid>
                <a:gridCol w="761842"/>
                <a:gridCol w="281427"/>
                <a:gridCol w="281427"/>
                <a:gridCol w="2481672"/>
                <a:gridCol w="761842"/>
                <a:gridCol w="761842"/>
                <a:gridCol w="761842"/>
                <a:gridCol w="761842"/>
                <a:gridCol w="693618"/>
                <a:gridCol w="682247"/>
              </a:tblGrid>
              <a:tr h="1981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09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5.268.928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-789.336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418.490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193.421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-37.567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-27.509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5.206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3.893.527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-624.260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3.893.527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-624.260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3.893.527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-624.260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49280"/>
            <a:ext cx="8157593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62741"/>
              </p:ext>
            </p:extLst>
          </p:nvPr>
        </p:nvGraphicFramePr>
        <p:xfrm>
          <a:off x="404938" y="1663884"/>
          <a:ext cx="8229598" cy="3997361"/>
        </p:xfrm>
        <a:graphic>
          <a:graphicData uri="http://schemas.openxmlformats.org/drawingml/2006/table">
            <a:tbl>
              <a:tblPr/>
              <a:tblGrid>
                <a:gridCol w="796221"/>
                <a:gridCol w="294126"/>
                <a:gridCol w="294126"/>
                <a:gridCol w="2222289"/>
                <a:gridCol w="796221"/>
                <a:gridCol w="796221"/>
                <a:gridCol w="796221"/>
                <a:gridCol w="796221"/>
                <a:gridCol w="724918"/>
                <a:gridCol w="713034"/>
              </a:tblGrid>
              <a:tr h="1705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9.086.093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-1.131.585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1.393.853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-151.609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510.907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-114.143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9.145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2.156.758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5.204.040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4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3696" y="537321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07864"/>
              </p:ext>
            </p:extLst>
          </p:nvPr>
        </p:nvGraphicFramePr>
        <p:xfrm>
          <a:off x="522535" y="1947712"/>
          <a:ext cx="8102601" cy="2895248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202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0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-1.537.120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4.935.467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-1.233.146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9" y="6068318"/>
            <a:ext cx="8190687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96751"/>
              </p:ext>
            </p:extLst>
          </p:nvPr>
        </p:nvGraphicFramePr>
        <p:xfrm>
          <a:off x="414338" y="1745243"/>
          <a:ext cx="8229598" cy="4060020"/>
        </p:xfrm>
        <a:graphic>
          <a:graphicData uri="http://schemas.openxmlformats.org/drawingml/2006/table">
            <a:tbl>
              <a:tblPr/>
              <a:tblGrid>
                <a:gridCol w="791648"/>
                <a:gridCol w="292437"/>
                <a:gridCol w="292437"/>
                <a:gridCol w="2256790"/>
                <a:gridCol w="791648"/>
                <a:gridCol w="791648"/>
                <a:gridCol w="791648"/>
                <a:gridCol w="791648"/>
                <a:gridCol w="720755"/>
                <a:gridCol w="708939"/>
              </a:tblGrid>
              <a:tr h="1657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75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11.670.483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4.499.003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7.245.091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-270.481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2.845.793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2.871.469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-320.742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597.186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293.067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293.057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293.067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293.057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138.381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-144.436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-67.794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-29.530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399.787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399.787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28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67" y="5589240"/>
            <a:ext cx="8064896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653940"/>
              </p:ext>
            </p:extLst>
          </p:nvPr>
        </p:nvGraphicFramePr>
        <p:xfrm>
          <a:off x="389162" y="1930602"/>
          <a:ext cx="8102601" cy="3442616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881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61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-846.141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5.897.570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11.233.221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4.882.476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464703"/>
              </p:ext>
            </p:extLst>
          </p:nvPr>
        </p:nvGraphicFramePr>
        <p:xfrm>
          <a:off x="539551" y="2008782"/>
          <a:ext cx="8085583" cy="3796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24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169318"/>
              </p:ext>
            </p:extLst>
          </p:nvPr>
        </p:nvGraphicFramePr>
        <p:xfrm>
          <a:off x="755576" y="1730033"/>
          <a:ext cx="7416824" cy="378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805264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579085"/>
              </p:ext>
            </p:extLst>
          </p:nvPr>
        </p:nvGraphicFramePr>
        <p:xfrm>
          <a:off x="414337" y="1660524"/>
          <a:ext cx="8210798" cy="385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805264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089796"/>
              </p:ext>
            </p:extLst>
          </p:nvPr>
        </p:nvGraphicFramePr>
        <p:xfrm>
          <a:off x="414336" y="1652574"/>
          <a:ext cx="8210799" cy="400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34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376943"/>
            <a:ext cx="80729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05804"/>
              </p:ext>
            </p:extLst>
          </p:nvPr>
        </p:nvGraphicFramePr>
        <p:xfrm>
          <a:off x="414337" y="2060851"/>
          <a:ext cx="8210800" cy="2762541"/>
        </p:xfrm>
        <a:graphic>
          <a:graphicData uri="http://schemas.openxmlformats.org/drawingml/2006/table">
            <a:tbl>
              <a:tblPr/>
              <a:tblGrid>
                <a:gridCol w="864974"/>
                <a:gridCol w="2310900"/>
                <a:gridCol w="864974"/>
                <a:gridCol w="864974"/>
                <a:gridCol w="864974"/>
                <a:gridCol w="864974"/>
                <a:gridCol w="787515"/>
                <a:gridCol w="787515"/>
              </a:tblGrid>
              <a:tr h="19557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5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125.764.534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-6.086.806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45.557.316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36.912.111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-1.532.828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-2.784.057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64.756.648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9.097.567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6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4941168"/>
            <a:ext cx="8176517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26411"/>
              </p:ext>
            </p:extLst>
          </p:nvPr>
        </p:nvGraphicFramePr>
        <p:xfrm>
          <a:off x="380058" y="1916833"/>
          <a:ext cx="8229597" cy="2952326"/>
        </p:xfrm>
        <a:graphic>
          <a:graphicData uri="http://schemas.openxmlformats.org/drawingml/2006/table">
            <a:tbl>
              <a:tblPr/>
              <a:tblGrid>
                <a:gridCol w="288555"/>
                <a:gridCol w="288555"/>
                <a:gridCol w="3162567"/>
                <a:gridCol w="773328"/>
                <a:gridCol w="773328"/>
                <a:gridCol w="773328"/>
                <a:gridCol w="773328"/>
                <a:gridCol w="704075"/>
                <a:gridCol w="692533"/>
              </a:tblGrid>
              <a:tr h="209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0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17.844.507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-80.138.822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2.361.812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-77.962.852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3.489.486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-255.049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749.695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5.268.928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-789.336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418.490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9.086.093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-1.131.585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1.193.627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6.342.320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-1.537.120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2.138.856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11.670.483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4.499.003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13.648.672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-846.141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5.897.570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60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1746" y="5639473"/>
            <a:ext cx="8210798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27658"/>
              </p:ext>
            </p:extLst>
          </p:nvPr>
        </p:nvGraphicFramePr>
        <p:xfrm>
          <a:off x="446829" y="1671289"/>
          <a:ext cx="8229601" cy="3968183"/>
        </p:xfrm>
        <a:graphic>
          <a:graphicData uri="http://schemas.openxmlformats.org/drawingml/2006/table">
            <a:tbl>
              <a:tblPr/>
              <a:tblGrid>
                <a:gridCol w="734688"/>
                <a:gridCol w="271396"/>
                <a:gridCol w="271396"/>
                <a:gridCol w="2686545"/>
                <a:gridCol w="734688"/>
                <a:gridCol w="734688"/>
                <a:gridCol w="734688"/>
                <a:gridCol w="734688"/>
                <a:gridCol w="668895"/>
                <a:gridCol w="657929"/>
              </a:tblGrid>
              <a:tr h="1556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65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-77.962.852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-11.893.124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-6.208.512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-59.107.964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-372.951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-11.081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-4.309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-349.353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-380.301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-352.927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-27.374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575" y="5774599"/>
            <a:ext cx="8157592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9503"/>
              </p:ext>
            </p:extLst>
          </p:nvPr>
        </p:nvGraphicFramePr>
        <p:xfrm>
          <a:off x="457203" y="2030875"/>
          <a:ext cx="8229597" cy="3558364"/>
        </p:xfrm>
        <a:graphic>
          <a:graphicData uri="http://schemas.openxmlformats.org/drawingml/2006/table">
            <a:tbl>
              <a:tblPr/>
              <a:tblGrid>
                <a:gridCol w="743354"/>
                <a:gridCol w="274597"/>
                <a:gridCol w="274597"/>
                <a:gridCol w="2621157"/>
                <a:gridCol w="743354"/>
                <a:gridCol w="743354"/>
                <a:gridCol w="743354"/>
                <a:gridCol w="743354"/>
                <a:gridCol w="676785"/>
                <a:gridCol w="665691"/>
              </a:tblGrid>
              <a:tr h="1830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6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3.489.486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-255.049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749.695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560.975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-16.860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219.274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336.145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-103.021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4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2419</Words>
  <Application>Microsoft Office PowerPoint</Application>
  <PresentationFormat>Presentación en pantalla (4:3)</PresentationFormat>
  <Paragraphs>1378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MAYO DE 2020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MAYO DE 2020  PARTIDA 24 MINISTERIO DE ENERGÍA</vt:lpstr>
      <vt:lpstr>EJECUCIÓN ACUMULADA DE GASTOS A MAYO DE 2020  PARTIDA 24 RESUMEN POR CAPÍTULOS</vt:lpstr>
      <vt:lpstr>EJECUCIÓN ACUMULADA DE GASTOS A MAYO DE 2020  PARTIDA 24. CAPÍTULO 01. PROGRAMA 01:  SUBSECRETARÍA DE ENERGÍA</vt:lpstr>
      <vt:lpstr>EJECUCIÓN ACUMULADA DE GASTOS A MAYO DE 2020  PARTIDA 24. CAPÍTULO 01. PROGRAMA 03:  APOYO AL DESARROLLO DE ENERGÍAS RENOVABLES NO CONVENCIONALES</vt:lpstr>
      <vt:lpstr>EJECUCIÓN ACUMULADA DE GASTOS A MAYO DE 2020  PARTIDA 24. CAPÍTULO 01. PROGRAMA 04:  PROGRAMA ENERGIZACIÓN RURAL Y SOCIAL</vt:lpstr>
      <vt:lpstr>EJECUCIÓN ACUMULADA DE GASTOS A MAYO DE 2020  PARTIDA 24. CAPÍTULO 01. PROGRAMA 05:  PLAN DE ACCIÓN DE EFICIENCIA ENERGÉTICA</vt:lpstr>
      <vt:lpstr>EJECUCIÓN ACUMULADA DE GASTOS A MAYO DE 2020  PARTIDA 24. CAPÍTULO 02. PROGRAMA 01:  COMISIÓN NACIONAL DE ENERGÍA</vt:lpstr>
      <vt:lpstr>EJECUCIÓN ACUMULADA DE GASTOS A MAYO DE 2020  PARTIDA 24. CAPÍTULO 03. PROGRAMA 01:  COMISIÓN CHILENA DE ENERGÍA NUCLEAR</vt:lpstr>
      <vt:lpstr>EJECUCIÓN ACUMULADA DE GASTOS A MAYO DE 2020  PARTIDA 24. CAPÍTULO 04. PROGRAMA 01:  SUPERINTENDENCIA DE ELECTRICIDAD Y COMBUSTIBLES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6</cp:revision>
  <dcterms:created xsi:type="dcterms:W3CDTF">2020-01-06T13:02:34Z</dcterms:created>
  <dcterms:modified xsi:type="dcterms:W3CDTF">2020-07-24T21:24:15Z</dcterms:modified>
</cp:coreProperties>
</file>