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9" r:id="rId3"/>
    <p:sldId id="307" r:id="rId4"/>
    <p:sldId id="301" r:id="rId5"/>
    <p:sldId id="264" r:id="rId6"/>
    <p:sldId id="263" r:id="rId7"/>
    <p:sldId id="265" r:id="rId8"/>
    <p:sldId id="310" r:id="rId9"/>
    <p:sldId id="267" r:id="rId10"/>
    <p:sldId id="311" r:id="rId11"/>
    <p:sldId id="269" r:id="rId12"/>
    <p:sldId id="275" r:id="rId13"/>
    <p:sldId id="276" r:id="rId14"/>
    <p:sldId id="300" r:id="rId15"/>
    <p:sldId id="277" r:id="rId16"/>
    <p:sldId id="278" r:id="rId17"/>
    <p:sldId id="306" r:id="rId18"/>
    <p:sldId id="272" r:id="rId19"/>
    <p:sldId id="305" r:id="rId20"/>
    <p:sldId id="308" r:id="rId2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0" i="0" baseline="0">
                <a:effectLst/>
              </a:rPr>
              <a:t>Distribución Presupuesto Inicial por Subtítulos de Gasto</a:t>
            </a:r>
            <a:endParaRPr lang="es-CL" sz="10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980258712230909E-2"/>
          <c:y val="0.26726770630279401"/>
          <c:w val="0.94669490298291337"/>
          <c:h val="0.34874065951916827"/>
        </c:manualLayout>
      </c:layout>
      <c:pie3DChart>
        <c:varyColors val="1"/>
        <c:ser>
          <c:idx val="0"/>
          <c:order val="0"/>
          <c:tx>
            <c:strRef>
              <c:f>'Partida 21'!$D$67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38-4BB4-9F00-0196913708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738-4BB4-9F00-0196913708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738-4BB4-9F00-0196913708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738-4BB4-9F00-0196913708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738-4BB4-9F00-019691370886}"/>
              </c:ext>
            </c:extLst>
          </c:dPt>
          <c:dLbls>
            <c:dLbl>
              <c:idx val="0"/>
              <c:layout>
                <c:manualLayout>
                  <c:x val="-3.0649676609711362E-2"/>
                  <c:y val="-2.363858874003712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38-4BB4-9F00-01969137088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38-4BB4-9F00-01969137088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21'!$C$68:$C$72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SALDO FINAL DE CAJA 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21'!$D$68:$D$72</c:f>
              <c:numCache>
                <c:formatCode>#,##0</c:formatCode>
                <c:ptCount val="5"/>
                <c:pt idx="0">
                  <c:v>75847919</c:v>
                </c:pt>
                <c:pt idx="1">
                  <c:v>16013670</c:v>
                </c:pt>
                <c:pt idx="2">
                  <c:v>435921639</c:v>
                </c:pt>
                <c:pt idx="3">
                  <c:v>0</c:v>
                </c:pt>
                <c:pt idx="4">
                  <c:v>141858440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38-4BB4-9F00-0196913708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63272173102E-2"/>
          <c:y val="0.83411010169468092"/>
          <c:w val="0.96122163145174166"/>
          <c:h val="0.1442096073491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</a:p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21'!$M$66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21'!$L$67:$L$75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21'!$M$67:$M$75</c:f>
              <c:numCache>
                <c:formatCode>#,##0</c:formatCode>
                <c:ptCount val="9"/>
                <c:pt idx="0">
                  <c:v>314378385000</c:v>
                </c:pt>
                <c:pt idx="1">
                  <c:v>90505436000</c:v>
                </c:pt>
                <c:pt idx="2">
                  <c:v>8468001000</c:v>
                </c:pt>
                <c:pt idx="3">
                  <c:v>128541457000</c:v>
                </c:pt>
                <c:pt idx="4">
                  <c:v>28800995000</c:v>
                </c:pt>
                <c:pt idx="5">
                  <c:v>42187938000</c:v>
                </c:pt>
                <c:pt idx="6">
                  <c:v>21667001000</c:v>
                </c:pt>
                <c:pt idx="7">
                  <c:v>4654753000</c:v>
                </c:pt>
                <c:pt idx="8">
                  <c:v>58374917000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1-421A-B1DE-633343BD8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21'!$D$31:$O$31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4.0254742212498716E-2</c:v>
                </c:pt>
                <c:pt idx="2">
                  <c:v>7.6982571027503957E-2</c:v>
                </c:pt>
                <c:pt idx="3">
                  <c:v>0.24742944323993527</c:v>
                </c:pt>
                <c:pt idx="4">
                  <c:v>3.0572781661889155E-2</c:v>
                </c:pt>
                <c:pt idx="5">
                  <c:v>4.4445722261740157E-2</c:v>
                </c:pt>
                <c:pt idx="6">
                  <c:v>5.4060575064785052E-2</c:v>
                </c:pt>
                <c:pt idx="7">
                  <c:v>4.9052542394656354E-2</c:v>
                </c:pt>
                <c:pt idx="8">
                  <c:v>6.0985854754737605E-2</c:v>
                </c:pt>
                <c:pt idx="9">
                  <c:v>4.8882003639969675E-2</c:v>
                </c:pt>
                <c:pt idx="10">
                  <c:v>6.1896289127028596E-2</c:v>
                </c:pt>
                <c:pt idx="11">
                  <c:v>0.19055119375702775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B4-4153-9774-21B3C3B250C6}"/>
            </c:ext>
          </c:extLst>
        </c:ser>
        <c:ser>
          <c:idx val="0"/>
          <c:order val="1"/>
          <c:tx>
            <c:strRef>
              <c:f>'Partida 21'!$C$32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21'!$D$32:$O$32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B4-4153-9774-21B3C3B250C6}"/>
            </c:ext>
          </c:extLst>
        </c:ser>
        <c:ser>
          <c:idx val="1"/>
          <c:order val="2"/>
          <c:tx>
            <c:strRef>
              <c:f>'Partida 21'!$C$33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93361206905321E-2"/>
                  <c:y val="-3.6579784398175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B4-4153-9774-21B3C3B250C6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B4-4153-9774-21B3C3B250C6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B4-4153-9774-21B3C3B250C6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B4-4153-9774-21B3C3B250C6}"/>
                </c:ext>
              </c:extLst>
            </c:dLbl>
            <c:dLbl>
              <c:idx val="5"/>
              <c:layout>
                <c:manualLayout>
                  <c:x val="4.03734448276212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B4-4153-9774-21B3C3B250C6}"/>
                </c:ext>
              </c:extLst>
            </c:dLbl>
            <c:dLbl>
              <c:idx val="6"/>
              <c:layout>
                <c:manualLayout>
                  <c:x val="6.05601672414319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B4-4153-9774-21B3C3B250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21'!$D$33:$N$33</c:f>
              <c:numCache>
                <c:formatCode>0.0%</c:formatCode>
                <c:ptCount val="11"/>
                <c:pt idx="0">
                  <c:v>5.1202352557555356E-2</c:v>
                </c:pt>
                <c:pt idx="1">
                  <c:v>9.8407249973095551E-2</c:v>
                </c:pt>
                <c:pt idx="2">
                  <c:v>0.10623642392751623</c:v>
                </c:pt>
                <c:pt idx="3">
                  <c:v>0.12139726043365417</c:v>
                </c:pt>
                <c:pt idx="4">
                  <c:v>3.1267957022966655E-2</c:v>
                </c:pt>
                <c:pt idx="5">
                  <c:v>7.3227634467798591E-2</c:v>
                </c:pt>
                <c:pt idx="6">
                  <c:v>2.9048515434754077E-2</c:v>
                </c:pt>
                <c:pt idx="7">
                  <c:v>4.4743820421543429E-2</c:v>
                </c:pt>
                <c:pt idx="8">
                  <c:v>4.4102459743099967E-2</c:v>
                </c:pt>
                <c:pt idx="9">
                  <c:v>8.3325599623644234E-2</c:v>
                </c:pt>
                <c:pt idx="10">
                  <c:v>0.14437076722136294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B4-4153-9774-21B3C3B250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21'!$D$24:$O$24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0.15408469702593311</c:v>
                </c:pt>
                <c:pt idx="2">
                  <c:v>0.22808914483445022</c:v>
                </c:pt>
                <c:pt idx="3">
                  <c:v>0.47502046929264619</c:v>
                </c:pt>
                <c:pt idx="4">
                  <c:v>0.50448964506300542</c:v>
                </c:pt>
                <c:pt idx="5">
                  <c:v>0.54841781577387827</c:v>
                </c:pt>
                <c:pt idx="6">
                  <c:v>0.60434365796248835</c:v>
                </c:pt>
                <c:pt idx="7">
                  <c:v>0.65337803445177101</c:v>
                </c:pt>
                <c:pt idx="8">
                  <c:v>0.71436260365073667</c:v>
                </c:pt>
                <c:pt idx="9">
                  <c:v>0.76324460729070631</c:v>
                </c:pt>
                <c:pt idx="10">
                  <c:v>0.82514089641773491</c:v>
                </c:pt>
                <c:pt idx="11">
                  <c:v>0.988893125120203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1B-42D0-9CA5-6159D6749F6E}"/>
            </c:ext>
          </c:extLst>
        </c:ser>
        <c:ser>
          <c:idx val="0"/>
          <c:order val="1"/>
          <c:tx>
            <c:strRef>
              <c:f>'Partida 21'!$C$25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21'!$D$25:$O$25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1B-42D0-9CA5-6159D6749F6E}"/>
            </c:ext>
          </c:extLst>
        </c:ser>
        <c:ser>
          <c:idx val="1"/>
          <c:order val="2"/>
          <c:tx>
            <c:strRef>
              <c:f>'Partida 21'!$C$26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B81B-42D0-9CA5-6159D6749F6E}"/>
              </c:ext>
            </c:extLst>
          </c:dPt>
          <c:dLbls>
            <c:dLbl>
              <c:idx val="0"/>
              <c:layout>
                <c:manualLayout>
                  <c:x val="-2.1667779049071956E-2"/>
                  <c:y val="3.2784118271913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1B-42D0-9CA5-6159D6749F6E}"/>
                </c:ext>
              </c:extLst>
            </c:dLbl>
            <c:dLbl>
              <c:idx val="1"/>
              <c:layout>
                <c:manualLayout>
                  <c:x val="-3.1944126620900112E-2"/>
                  <c:y val="3.974522043490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1B-42D0-9CA5-6159D6749F6E}"/>
                </c:ext>
              </c:extLst>
            </c:dLbl>
            <c:dLbl>
              <c:idx val="2"/>
              <c:layout>
                <c:manualLayout>
                  <c:x val="-4.2035024154589373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1B-42D0-9CA5-6159D6749F6E}"/>
                </c:ext>
              </c:extLst>
            </c:dLbl>
            <c:dLbl>
              <c:idx val="3"/>
              <c:layout>
                <c:manualLayout>
                  <c:x val="-3.30584159674548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1B-42D0-9CA5-6159D6749F6E}"/>
                </c:ext>
              </c:extLst>
            </c:dLbl>
            <c:dLbl>
              <c:idx val="4"/>
              <c:layout>
                <c:manualLayout>
                  <c:x val="-3.4309051614543604E-2"/>
                  <c:y val="2.5605841703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1B-42D0-9CA5-6159D6749F6E}"/>
                </c:ext>
              </c:extLst>
            </c:dLbl>
            <c:dLbl>
              <c:idx val="5"/>
              <c:layout>
                <c:manualLayout>
                  <c:x val="-4.1354087210780571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1B-42D0-9CA5-6159D6749F6E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1B-42D0-9CA5-6159D6749F6E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1B-42D0-9CA5-6159D6749F6E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1B-42D0-9CA5-6159D6749F6E}"/>
                </c:ext>
              </c:extLst>
            </c:dLbl>
            <c:dLbl>
              <c:idx val="9"/>
              <c:layout>
                <c:manualLayout>
                  <c:x val="-3.1185005085176711E-2"/>
                  <c:y val="1.883426309325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1B-42D0-9CA5-6159D6749F6E}"/>
                </c:ext>
              </c:extLst>
            </c:dLbl>
            <c:dLbl>
              <c:idx val="10"/>
              <c:layout>
                <c:manualLayout>
                  <c:x val="-2.098652428171879E-2"/>
                  <c:y val="1.463190954484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81B-42D0-9CA5-6159D6749F6E}"/>
                </c:ext>
              </c:extLst>
            </c:dLbl>
            <c:dLbl>
              <c:idx val="11"/>
              <c:layout>
                <c:manualLayout>
                  <c:x val="-1.66406656266250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81B-42D0-9CA5-6159D6749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21'!$D$26:$N$26</c:f>
              <c:numCache>
                <c:formatCode>0.0%</c:formatCode>
                <c:ptCount val="11"/>
                <c:pt idx="0">
                  <c:v>5.1202352557555356E-2</c:v>
                </c:pt>
                <c:pt idx="1">
                  <c:v>0.14956426516803251</c:v>
                </c:pt>
                <c:pt idx="2">
                  <c:v>0.25351168392428625</c:v>
                </c:pt>
                <c:pt idx="3">
                  <c:v>0.3686002240432758</c:v>
                </c:pt>
                <c:pt idx="4">
                  <c:v>0.4081326282775149</c:v>
                </c:pt>
                <c:pt idx="5">
                  <c:v>0.4808975900235119</c:v>
                </c:pt>
                <c:pt idx="6">
                  <c:v>0.39544549731199929</c:v>
                </c:pt>
                <c:pt idx="7">
                  <c:v>0.43836495415073456</c:v>
                </c:pt>
                <c:pt idx="8">
                  <c:v>0.48246498159720663</c:v>
                </c:pt>
                <c:pt idx="9">
                  <c:v>0.59711683943279947</c:v>
                </c:pt>
                <c:pt idx="10">
                  <c:v>0.7420726133695188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B81B-42D0-9CA5-6159D6749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E00666DB-95DF-41BB-8914-FE8A7392E315}"/>
              </a:ext>
            </a:extLst>
          </p:cNvPr>
          <p:cNvSpPr txBox="1">
            <a:spLocks/>
          </p:cNvSpPr>
          <p:nvPr/>
        </p:nvSpPr>
        <p:spPr>
          <a:xfrm>
            <a:off x="527186" y="1556897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5C89AB7-D191-46D4-9163-5DE0F50BC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778046"/>
              </p:ext>
            </p:extLst>
          </p:nvPr>
        </p:nvGraphicFramePr>
        <p:xfrm>
          <a:off x="525886" y="1884039"/>
          <a:ext cx="8112123" cy="2375747"/>
        </p:xfrm>
        <a:graphic>
          <a:graphicData uri="http://schemas.openxmlformats.org/drawingml/2006/table">
            <a:tbl>
              <a:tblPr/>
              <a:tblGrid>
                <a:gridCol w="271854">
                  <a:extLst>
                    <a:ext uri="{9D8B030D-6E8A-4147-A177-3AD203B41FA5}">
                      <a16:colId xmlns:a16="http://schemas.microsoft.com/office/drawing/2014/main" val="302439551"/>
                    </a:ext>
                  </a:extLst>
                </a:gridCol>
                <a:gridCol w="271854">
                  <a:extLst>
                    <a:ext uri="{9D8B030D-6E8A-4147-A177-3AD203B41FA5}">
                      <a16:colId xmlns:a16="http://schemas.microsoft.com/office/drawing/2014/main" val="3497658314"/>
                    </a:ext>
                  </a:extLst>
                </a:gridCol>
                <a:gridCol w="271854">
                  <a:extLst>
                    <a:ext uri="{9D8B030D-6E8A-4147-A177-3AD203B41FA5}">
                      <a16:colId xmlns:a16="http://schemas.microsoft.com/office/drawing/2014/main" val="3947003681"/>
                    </a:ext>
                  </a:extLst>
                </a:gridCol>
                <a:gridCol w="3066512">
                  <a:extLst>
                    <a:ext uri="{9D8B030D-6E8A-4147-A177-3AD203B41FA5}">
                      <a16:colId xmlns:a16="http://schemas.microsoft.com/office/drawing/2014/main" val="1899357958"/>
                    </a:ext>
                  </a:extLst>
                </a:gridCol>
                <a:gridCol w="728569">
                  <a:extLst>
                    <a:ext uri="{9D8B030D-6E8A-4147-A177-3AD203B41FA5}">
                      <a16:colId xmlns:a16="http://schemas.microsoft.com/office/drawing/2014/main" val="3500809462"/>
                    </a:ext>
                  </a:extLst>
                </a:gridCol>
                <a:gridCol w="728569">
                  <a:extLst>
                    <a:ext uri="{9D8B030D-6E8A-4147-A177-3AD203B41FA5}">
                      <a16:colId xmlns:a16="http://schemas.microsoft.com/office/drawing/2014/main" val="3914699166"/>
                    </a:ext>
                  </a:extLst>
                </a:gridCol>
                <a:gridCol w="728569">
                  <a:extLst>
                    <a:ext uri="{9D8B030D-6E8A-4147-A177-3AD203B41FA5}">
                      <a16:colId xmlns:a16="http://schemas.microsoft.com/office/drawing/2014/main" val="3401432813"/>
                    </a:ext>
                  </a:extLst>
                </a:gridCol>
                <a:gridCol w="728569">
                  <a:extLst>
                    <a:ext uri="{9D8B030D-6E8A-4147-A177-3AD203B41FA5}">
                      <a16:colId xmlns:a16="http://schemas.microsoft.com/office/drawing/2014/main" val="3109282380"/>
                    </a:ext>
                  </a:extLst>
                </a:gridCol>
                <a:gridCol w="663324">
                  <a:extLst>
                    <a:ext uri="{9D8B030D-6E8A-4147-A177-3AD203B41FA5}">
                      <a16:colId xmlns:a16="http://schemas.microsoft.com/office/drawing/2014/main" val="4290839550"/>
                    </a:ext>
                  </a:extLst>
                </a:gridCol>
                <a:gridCol w="652449">
                  <a:extLst>
                    <a:ext uri="{9D8B030D-6E8A-4147-A177-3AD203B41FA5}">
                      <a16:colId xmlns:a16="http://schemas.microsoft.com/office/drawing/2014/main" val="3129076279"/>
                    </a:ext>
                  </a:extLst>
                </a:gridCol>
              </a:tblGrid>
              <a:tr h="131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23613"/>
                  </a:ext>
                </a:extLst>
              </a:tr>
              <a:tr h="384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435965"/>
                  </a:ext>
                </a:extLst>
              </a:tr>
              <a:tr h="131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7.078.828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16499"/>
                  </a:ext>
                </a:extLst>
              </a:tr>
              <a:tr h="131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4.930.262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2.831.828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-2.098.434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2.360.820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40927"/>
                  </a:ext>
                </a:extLst>
              </a:tr>
              <a:tr h="131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3.283.040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823677"/>
                  </a:ext>
                </a:extLst>
              </a:tr>
              <a:tr h="131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1.796.885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1.200.305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419520"/>
                  </a:ext>
                </a:extLst>
              </a:tr>
              <a:tr h="256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5.699.054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2.843.731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6529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19414"/>
                  </a:ext>
                </a:extLst>
              </a:tr>
              <a:tr h="256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522.404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80034"/>
                  </a:ext>
                </a:extLst>
              </a:tr>
              <a:tr h="131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41.485.278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441772"/>
                  </a:ext>
                </a:extLst>
              </a:tr>
              <a:tr h="131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41.485.278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024714"/>
                  </a:ext>
                </a:extLst>
              </a:tr>
              <a:tr h="192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455548,9%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40766"/>
                  </a:ext>
                </a:extLst>
              </a:tr>
              <a:tr h="168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455548,9%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564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1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7" y="1399918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EE85260-FED4-49EA-852E-C16AF25BA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625362"/>
              </p:ext>
            </p:extLst>
          </p:nvPr>
        </p:nvGraphicFramePr>
        <p:xfrm>
          <a:off x="528609" y="1713864"/>
          <a:ext cx="8047757" cy="4345725"/>
        </p:xfrm>
        <a:graphic>
          <a:graphicData uri="http://schemas.openxmlformats.org/drawingml/2006/table">
            <a:tbl>
              <a:tblPr/>
              <a:tblGrid>
                <a:gridCol w="269697">
                  <a:extLst>
                    <a:ext uri="{9D8B030D-6E8A-4147-A177-3AD203B41FA5}">
                      <a16:colId xmlns:a16="http://schemas.microsoft.com/office/drawing/2014/main" val="2243861652"/>
                    </a:ext>
                  </a:extLst>
                </a:gridCol>
                <a:gridCol w="269697">
                  <a:extLst>
                    <a:ext uri="{9D8B030D-6E8A-4147-A177-3AD203B41FA5}">
                      <a16:colId xmlns:a16="http://schemas.microsoft.com/office/drawing/2014/main" val="2632126169"/>
                    </a:ext>
                  </a:extLst>
                </a:gridCol>
                <a:gridCol w="269697">
                  <a:extLst>
                    <a:ext uri="{9D8B030D-6E8A-4147-A177-3AD203B41FA5}">
                      <a16:colId xmlns:a16="http://schemas.microsoft.com/office/drawing/2014/main" val="1329872849"/>
                    </a:ext>
                  </a:extLst>
                </a:gridCol>
                <a:gridCol w="3042180">
                  <a:extLst>
                    <a:ext uri="{9D8B030D-6E8A-4147-A177-3AD203B41FA5}">
                      <a16:colId xmlns:a16="http://schemas.microsoft.com/office/drawing/2014/main" val="3180968979"/>
                    </a:ext>
                  </a:extLst>
                </a:gridCol>
                <a:gridCol w="722788">
                  <a:extLst>
                    <a:ext uri="{9D8B030D-6E8A-4147-A177-3AD203B41FA5}">
                      <a16:colId xmlns:a16="http://schemas.microsoft.com/office/drawing/2014/main" val="2673921655"/>
                    </a:ext>
                  </a:extLst>
                </a:gridCol>
                <a:gridCol w="722788">
                  <a:extLst>
                    <a:ext uri="{9D8B030D-6E8A-4147-A177-3AD203B41FA5}">
                      <a16:colId xmlns:a16="http://schemas.microsoft.com/office/drawing/2014/main" val="1016306138"/>
                    </a:ext>
                  </a:extLst>
                </a:gridCol>
                <a:gridCol w="722788">
                  <a:extLst>
                    <a:ext uri="{9D8B030D-6E8A-4147-A177-3AD203B41FA5}">
                      <a16:colId xmlns:a16="http://schemas.microsoft.com/office/drawing/2014/main" val="4266582193"/>
                    </a:ext>
                  </a:extLst>
                </a:gridCol>
                <a:gridCol w="722788">
                  <a:extLst>
                    <a:ext uri="{9D8B030D-6E8A-4147-A177-3AD203B41FA5}">
                      <a16:colId xmlns:a16="http://schemas.microsoft.com/office/drawing/2014/main" val="3148536157"/>
                    </a:ext>
                  </a:extLst>
                </a:gridCol>
                <a:gridCol w="658061">
                  <a:extLst>
                    <a:ext uri="{9D8B030D-6E8A-4147-A177-3AD203B41FA5}">
                      <a16:colId xmlns:a16="http://schemas.microsoft.com/office/drawing/2014/main" val="3773322179"/>
                    </a:ext>
                  </a:extLst>
                </a:gridCol>
                <a:gridCol w="647273">
                  <a:extLst>
                    <a:ext uri="{9D8B030D-6E8A-4147-A177-3AD203B41FA5}">
                      <a16:colId xmlns:a16="http://schemas.microsoft.com/office/drawing/2014/main" val="2933441253"/>
                    </a:ext>
                  </a:extLst>
                </a:gridCol>
              </a:tblGrid>
              <a:tr h="1194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77" marR="7477" marT="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77" marR="7477" marT="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218398"/>
                  </a:ext>
                </a:extLst>
              </a:tr>
              <a:tr h="3658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05729"/>
                  </a:ext>
                </a:extLst>
              </a:tr>
              <a:tr h="156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90.435.011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-70.425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84.533.081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319596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17.214.599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18.403.218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1.188.619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16.164.929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629470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2.557.917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2.502.163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-55.754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1.980.033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33277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94.611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744413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94.611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199894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25.734.478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24.940.974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-793.504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23.929.365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082140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727.704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728739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727.704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754508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24.905.377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24.111.873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-793.504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23.201.661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038491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23.120.280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22.738.245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-382.035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22.072.409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4994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1.785.097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1.373.628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-411.469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1.129.252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24913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3.347.184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229838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3.347.184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776359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121.078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643768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121.078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21031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1.190.288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727.059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-463.229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457.959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113170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126.815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-89.315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616440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26.808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-19.808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8916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35.155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-30.155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544613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269.274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-154.100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18.033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947347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732.236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562.385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-169.851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412.184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411042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43.807.154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43.192.099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-615.055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41.146.525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716522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42.813.208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42.288.153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-525.055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40.353.942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86989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28.984.056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103605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5.518.022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495400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5.517.020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174624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774.668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249.613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-525.055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137.091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436479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tu Hogar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197.753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412052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903.946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792.583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06433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903.946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792.583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94523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669.498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668.498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638.581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63858,1%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692382"/>
                  </a:ext>
                </a:extLst>
              </a:tr>
              <a:tr h="119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669.498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668.498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638.581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63858,1%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828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8" y="743196"/>
            <a:ext cx="81244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4639B00-564C-4A17-AF00-8E0569A02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594585"/>
              </p:ext>
            </p:extLst>
          </p:nvPr>
        </p:nvGraphicFramePr>
        <p:xfrm>
          <a:off x="537002" y="1772816"/>
          <a:ext cx="8124405" cy="3944542"/>
        </p:xfrm>
        <a:graphic>
          <a:graphicData uri="http://schemas.openxmlformats.org/drawingml/2006/table">
            <a:tbl>
              <a:tblPr/>
              <a:tblGrid>
                <a:gridCol w="270362">
                  <a:extLst>
                    <a:ext uri="{9D8B030D-6E8A-4147-A177-3AD203B41FA5}">
                      <a16:colId xmlns:a16="http://schemas.microsoft.com/office/drawing/2014/main" val="4230588734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422593603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3328553551"/>
                    </a:ext>
                  </a:extLst>
                </a:gridCol>
                <a:gridCol w="3106471">
                  <a:extLst>
                    <a:ext uri="{9D8B030D-6E8A-4147-A177-3AD203B41FA5}">
                      <a16:colId xmlns:a16="http://schemas.microsoft.com/office/drawing/2014/main" val="2419085485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2700332142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650430345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3684153570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1483484801"/>
                    </a:ext>
                  </a:extLst>
                </a:gridCol>
                <a:gridCol w="659685">
                  <a:extLst>
                    <a:ext uri="{9D8B030D-6E8A-4147-A177-3AD203B41FA5}">
                      <a16:colId xmlns:a16="http://schemas.microsoft.com/office/drawing/2014/main" val="472582106"/>
                    </a:ext>
                  </a:extLst>
                </a:gridCol>
                <a:gridCol w="648871">
                  <a:extLst>
                    <a:ext uri="{9D8B030D-6E8A-4147-A177-3AD203B41FA5}">
                      <a16:colId xmlns:a16="http://schemas.microsoft.com/office/drawing/2014/main" val="345390995"/>
                    </a:ext>
                  </a:extLst>
                </a:gridCol>
              </a:tblGrid>
              <a:tr h="1304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653848"/>
                  </a:ext>
                </a:extLst>
              </a:tr>
              <a:tr h="387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744458"/>
                  </a:ext>
                </a:extLst>
              </a:tr>
              <a:tr h="1661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8.390.531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-77.470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7.422.720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76171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3.991.443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4.205.561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214.118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3.730.446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97780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803.104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750.595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-52.509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629.961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13891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08621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9135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3.489.012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3.125.328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-363.684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2.799.407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268050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3.460.255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3.111.571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-348.684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2.785.650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53714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911.088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869.569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778.455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24240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580.012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-62.913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574.079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121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1.707.504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1.477.839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-229.665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1.274.756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777169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184.151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-14.587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158.360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4593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53619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800601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351.647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772440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351.647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67294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619179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594759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182.442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35.717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236150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15.458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-15.458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4202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80.376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4132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71147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28.049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63431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47.707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65907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568621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92075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808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5E43EC8-8178-4BA7-905D-CC8546F4C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230548"/>
              </p:ext>
            </p:extLst>
          </p:nvPr>
        </p:nvGraphicFramePr>
        <p:xfrm>
          <a:off x="509452" y="1885011"/>
          <a:ext cx="8094996" cy="4087260"/>
        </p:xfrm>
        <a:graphic>
          <a:graphicData uri="http://schemas.openxmlformats.org/drawingml/2006/table">
            <a:tbl>
              <a:tblPr/>
              <a:tblGrid>
                <a:gridCol w="266634">
                  <a:extLst>
                    <a:ext uri="{9D8B030D-6E8A-4147-A177-3AD203B41FA5}">
                      <a16:colId xmlns:a16="http://schemas.microsoft.com/office/drawing/2014/main" val="185283230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3804907833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2278079901"/>
                    </a:ext>
                  </a:extLst>
                </a:gridCol>
                <a:gridCol w="3146276">
                  <a:extLst>
                    <a:ext uri="{9D8B030D-6E8A-4147-A177-3AD203B41FA5}">
                      <a16:colId xmlns:a16="http://schemas.microsoft.com/office/drawing/2014/main" val="628070939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3087902370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57865029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986174224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4072299539"/>
                    </a:ext>
                  </a:extLst>
                </a:gridCol>
                <a:gridCol w="650585">
                  <a:extLst>
                    <a:ext uri="{9D8B030D-6E8A-4147-A177-3AD203B41FA5}">
                      <a16:colId xmlns:a16="http://schemas.microsoft.com/office/drawing/2014/main" val="592079936"/>
                    </a:ext>
                  </a:extLst>
                </a:gridCol>
                <a:gridCol w="639921">
                  <a:extLst>
                    <a:ext uri="{9D8B030D-6E8A-4147-A177-3AD203B41FA5}">
                      <a16:colId xmlns:a16="http://schemas.microsoft.com/office/drawing/2014/main" val="3671962260"/>
                    </a:ext>
                  </a:extLst>
                </a:gridCol>
              </a:tblGrid>
              <a:tr h="124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931246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93311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119.953.135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-8.588.322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63.200.936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1398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10.628.696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11.079.653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450.957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10.246.265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911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1.520.610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1.487.467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-33.143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1.125.706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74387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19.313.791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16.675.316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32463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11.686.893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9.447.240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10636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6.849.338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65505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1.688.109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73963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26.259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99218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775.633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506.849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28246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376.685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5106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5.250.290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75321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96453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599.351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4944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8947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1.977.786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70639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590.407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26164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57879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0563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676.566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19800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03583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208153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191.797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134.435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-57.362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72.860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45299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86964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14529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54.122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37.926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04438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41.131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257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8FE71AE-B6C0-4A5E-90AF-476934AD1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892258"/>
              </p:ext>
            </p:extLst>
          </p:nvPr>
        </p:nvGraphicFramePr>
        <p:xfrm>
          <a:off x="520369" y="1996462"/>
          <a:ext cx="8093759" cy="2202937"/>
        </p:xfrm>
        <a:graphic>
          <a:graphicData uri="http://schemas.openxmlformats.org/drawingml/2006/table">
            <a:tbl>
              <a:tblPr/>
              <a:tblGrid>
                <a:gridCol w="266593">
                  <a:extLst>
                    <a:ext uri="{9D8B030D-6E8A-4147-A177-3AD203B41FA5}">
                      <a16:colId xmlns:a16="http://schemas.microsoft.com/office/drawing/2014/main" val="3955011739"/>
                    </a:ext>
                  </a:extLst>
                </a:gridCol>
                <a:gridCol w="266593">
                  <a:extLst>
                    <a:ext uri="{9D8B030D-6E8A-4147-A177-3AD203B41FA5}">
                      <a16:colId xmlns:a16="http://schemas.microsoft.com/office/drawing/2014/main" val="889691491"/>
                    </a:ext>
                  </a:extLst>
                </a:gridCol>
                <a:gridCol w="266593">
                  <a:extLst>
                    <a:ext uri="{9D8B030D-6E8A-4147-A177-3AD203B41FA5}">
                      <a16:colId xmlns:a16="http://schemas.microsoft.com/office/drawing/2014/main" val="2515195587"/>
                    </a:ext>
                  </a:extLst>
                </a:gridCol>
                <a:gridCol w="3145795">
                  <a:extLst>
                    <a:ext uri="{9D8B030D-6E8A-4147-A177-3AD203B41FA5}">
                      <a16:colId xmlns:a16="http://schemas.microsoft.com/office/drawing/2014/main" val="1118128797"/>
                    </a:ext>
                  </a:extLst>
                </a:gridCol>
                <a:gridCol w="714469">
                  <a:extLst>
                    <a:ext uri="{9D8B030D-6E8A-4147-A177-3AD203B41FA5}">
                      <a16:colId xmlns:a16="http://schemas.microsoft.com/office/drawing/2014/main" val="2198385012"/>
                    </a:ext>
                  </a:extLst>
                </a:gridCol>
                <a:gridCol w="714469">
                  <a:extLst>
                    <a:ext uri="{9D8B030D-6E8A-4147-A177-3AD203B41FA5}">
                      <a16:colId xmlns:a16="http://schemas.microsoft.com/office/drawing/2014/main" val="2040535697"/>
                    </a:ext>
                  </a:extLst>
                </a:gridCol>
                <a:gridCol w="714469">
                  <a:extLst>
                    <a:ext uri="{9D8B030D-6E8A-4147-A177-3AD203B41FA5}">
                      <a16:colId xmlns:a16="http://schemas.microsoft.com/office/drawing/2014/main" val="3072799857"/>
                    </a:ext>
                  </a:extLst>
                </a:gridCol>
                <a:gridCol w="714469">
                  <a:extLst>
                    <a:ext uri="{9D8B030D-6E8A-4147-A177-3AD203B41FA5}">
                      <a16:colId xmlns:a16="http://schemas.microsoft.com/office/drawing/2014/main" val="321506300"/>
                    </a:ext>
                  </a:extLst>
                </a:gridCol>
                <a:gridCol w="650486">
                  <a:extLst>
                    <a:ext uri="{9D8B030D-6E8A-4147-A177-3AD203B41FA5}">
                      <a16:colId xmlns:a16="http://schemas.microsoft.com/office/drawing/2014/main" val="139358505"/>
                    </a:ext>
                  </a:extLst>
                </a:gridCol>
                <a:gridCol w="639823">
                  <a:extLst>
                    <a:ext uri="{9D8B030D-6E8A-4147-A177-3AD203B41FA5}">
                      <a16:colId xmlns:a16="http://schemas.microsoft.com/office/drawing/2014/main" val="948913448"/>
                    </a:ext>
                  </a:extLst>
                </a:gridCol>
              </a:tblGrid>
              <a:tr h="130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239385"/>
                  </a:ext>
                </a:extLst>
              </a:tr>
              <a:tr h="376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Presupuestaría</a:t>
                      </a:r>
                      <a:endParaRPr lang="es-CL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819176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92.406.955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77.627.643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-14.779.312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24.801.338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606119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82.407.492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47.954.822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-34.452.670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14.996.459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286715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76.243.034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41.386.831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-34.856.203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10.438.676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338344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218.533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948.369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685932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5.205.345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3.609.414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670195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140804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83639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25.873.402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19.673.358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6.005.460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239671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25.873.402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19.673.358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6.005.460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340335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10.310.146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10.279.451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223921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067043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844444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6.101.842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305092,1%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088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1097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3880" y="1341230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1F2AEF4-C4B6-44C0-8ECF-81D48481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609582"/>
              </p:ext>
            </p:extLst>
          </p:nvPr>
        </p:nvGraphicFramePr>
        <p:xfrm>
          <a:off x="539551" y="1655176"/>
          <a:ext cx="8064900" cy="4573877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336769849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2966023949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672012307"/>
                    </a:ext>
                  </a:extLst>
                </a:gridCol>
                <a:gridCol w="3048659">
                  <a:extLst>
                    <a:ext uri="{9D8B030D-6E8A-4147-A177-3AD203B41FA5}">
                      <a16:colId xmlns:a16="http://schemas.microsoft.com/office/drawing/2014/main" val="3189545091"/>
                    </a:ext>
                  </a:extLst>
                </a:gridCol>
                <a:gridCol w="724328">
                  <a:extLst>
                    <a:ext uri="{9D8B030D-6E8A-4147-A177-3AD203B41FA5}">
                      <a16:colId xmlns:a16="http://schemas.microsoft.com/office/drawing/2014/main" val="1863989827"/>
                    </a:ext>
                  </a:extLst>
                </a:gridCol>
                <a:gridCol w="724328">
                  <a:extLst>
                    <a:ext uri="{9D8B030D-6E8A-4147-A177-3AD203B41FA5}">
                      <a16:colId xmlns:a16="http://schemas.microsoft.com/office/drawing/2014/main" val="1776637963"/>
                    </a:ext>
                  </a:extLst>
                </a:gridCol>
                <a:gridCol w="724328">
                  <a:extLst>
                    <a:ext uri="{9D8B030D-6E8A-4147-A177-3AD203B41FA5}">
                      <a16:colId xmlns:a16="http://schemas.microsoft.com/office/drawing/2014/main" val="3898594246"/>
                    </a:ext>
                  </a:extLst>
                </a:gridCol>
                <a:gridCol w="724328">
                  <a:extLst>
                    <a:ext uri="{9D8B030D-6E8A-4147-A177-3AD203B41FA5}">
                      <a16:colId xmlns:a16="http://schemas.microsoft.com/office/drawing/2014/main" val="1725720070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3720052939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1864453882"/>
                    </a:ext>
                  </a:extLst>
                </a:gridCol>
              </a:tblGrid>
              <a:tr h="2532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881775"/>
                  </a:ext>
                </a:extLst>
              </a:tr>
              <a:tr h="3806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001664"/>
                  </a:ext>
                </a:extLst>
              </a:tr>
              <a:tr h="163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33.744.089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4.943.094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28.184.658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76384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5.305.824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5.606.614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300.790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5.118.697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100276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1.262.642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1.135.639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-127.003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734.317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494965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826573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36676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927031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22.105.650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24.202.155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2.096.505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19.541.958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432435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22.096.514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24.193.019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2.096.505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19.532.822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772116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9.042.547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10.799.052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1.756.505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8.017.989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166996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959.774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155533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884.546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632491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345.207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88398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-461.608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294961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57.789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013678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2.114.711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1.914.722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470074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8.924.716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716.608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7.352.795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955673"/>
                  </a:ext>
                </a:extLst>
              </a:tr>
              <a:tr h="253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508558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529784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58235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322.901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322.901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322.901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449848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322.901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322.901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322.901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439625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108.099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45.484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-62.615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40.279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688486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36.197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-36.000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459668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608137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63206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472642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67.306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-26.615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39.800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535099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2.413.516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2.412.516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2.408.737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240873,7%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035085"/>
                  </a:ext>
                </a:extLst>
              </a:tr>
              <a:tr h="130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2.413.516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2.412.516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2.408.737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240873,7%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05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NOVIEMBRER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06D34FD-26F5-40A2-8089-9D6F6095D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494755"/>
              </p:ext>
            </p:extLst>
          </p:nvPr>
        </p:nvGraphicFramePr>
        <p:xfrm>
          <a:off x="566622" y="1730903"/>
          <a:ext cx="7992887" cy="3413170"/>
        </p:xfrm>
        <a:graphic>
          <a:graphicData uri="http://schemas.openxmlformats.org/drawingml/2006/table">
            <a:tbl>
              <a:tblPr/>
              <a:tblGrid>
                <a:gridCol w="267858">
                  <a:extLst>
                    <a:ext uri="{9D8B030D-6E8A-4147-A177-3AD203B41FA5}">
                      <a16:colId xmlns:a16="http://schemas.microsoft.com/office/drawing/2014/main" val="851951687"/>
                    </a:ext>
                  </a:extLst>
                </a:gridCol>
                <a:gridCol w="267858">
                  <a:extLst>
                    <a:ext uri="{9D8B030D-6E8A-4147-A177-3AD203B41FA5}">
                      <a16:colId xmlns:a16="http://schemas.microsoft.com/office/drawing/2014/main" val="1229284389"/>
                    </a:ext>
                  </a:extLst>
                </a:gridCol>
                <a:gridCol w="267858">
                  <a:extLst>
                    <a:ext uri="{9D8B030D-6E8A-4147-A177-3AD203B41FA5}">
                      <a16:colId xmlns:a16="http://schemas.microsoft.com/office/drawing/2014/main" val="3077808363"/>
                    </a:ext>
                  </a:extLst>
                </a:gridCol>
                <a:gridCol w="3021440">
                  <a:extLst>
                    <a:ext uri="{9D8B030D-6E8A-4147-A177-3AD203B41FA5}">
                      <a16:colId xmlns:a16="http://schemas.microsoft.com/office/drawing/2014/main" val="4236966412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908292375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639842075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4083999626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292617587"/>
                    </a:ext>
                  </a:extLst>
                </a:gridCol>
                <a:gridCol w="653574">
                  <a:extLst>
                    <a:ext uri="{9D8B030D-6E8A-4147-A177-3AD203B41FA5}">
                      <a16:colId xmlns:a16="http://schemas.microsoft.com/office/drawing/2014/main" val="3909575298"/>
                    </a:ext>
                  </a:extLst>
                </a:gridCol>
                <a:gridCol w="642859">
                  <a:extLst>
                    <a:ext uri="{9D8B030D-6E8A-4147-A177-3AD203B41FA5}">
                      <a16:colId xmlns:a16="http://schemas.microsoft.com/office/drawing/2014/main" val="613573913"/>
                    </a:ext>
                  </a:extLst>
                </a:gridCol>
              </a:tblGrid>
              <a:tr h="1291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493020"/>
                  </a:ext>
                </a:extLst>
              </a:tr>
              <a:tr h="386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43026"/>
                  </a:ext>
                </a:extLst>
              </a:tr>
              <a:tr h="1656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54.105.712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11.917.774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46.229.160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111164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5.513.331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6.473.835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5.568.926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19853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1.009.736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07428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32.909.317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41.494.041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8.584.724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35.928.621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967927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061301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474290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31.255.696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39.846.240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8.590.544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34.280.821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49529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3.029.076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-1.967.497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2.058.127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5028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628139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64365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292.511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67722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8.663.116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-837.642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8.143.114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227202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-30.796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008899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68546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469.473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12.413.285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11.943.812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9.028.602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018084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7.609.885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-346.829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7.491.624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018462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1.237.460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161088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-107.361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3.944.800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848862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11899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890.969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718213"/>
                  </a:ext>
                </a:extLst>
              </a:tr>
              <a:tr h="134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922514"/>
                  </a:ext>
                </a:extLst>
              </a:tr>
              <a:tr h="129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959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NOVIEMBRER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D1D0F3E-533A-4204-A540-5F843E2D0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301274"/>
              </p:ext>
            </p:extLst>
          </p:nvPr>
        </p:nvGraphicFramePr>
        <p:xfrm>
          <a:off x="539552" y="1838156"/>
          <a:ext cx="8036067" cy="1817010"/>
        </p:xfrm>
        <a:graphic>
          <a:graphicData uri="http://schemas.openxmlformats.org/drawingml/2006/table">
            <a:tbl>
              <a:tblPr/>
              <a:tblGrid>
                <a:gridCol w="269306">
                  <a:extLst>
                    <a:ext uri="{9D8B030D-6E8A-4147-A177-3AD203B41FA5}">
                      <a16:colId xmlns:a16="http://schemas.microsoft.com/office/drawing/2014/main" val="152422545"/>
                    </a:ext>
                  </a:extLst>
                </a:gridCol>
                <a:gridCol w="269306">
                  <a:extLst>
                    <a:ext uri="{9D8B030D-6E8A-4147-A177-3AD203B41FA5}">
                      <a16:colId xmlns:a16="http://schemas.microsoft.com/office/drawing/2014/main" val="2474504895"/>
                    </a:ext>
                  </a:extLst>
                </a:gridCol>
                <a:gridCol w="269306">
                  <a:extLst>
                    <a:ext uri="{9D8B030D-6E8A-4147-A177-3AD203B41FA5}">
                      <a16:colId xmlns:a16="http://schemas.microsoft.com/office/drawing/2014/main" val="1289043458"/>
                    </a:ext>
                  </a:extLst>
                </a:gridCol>
                <a:gridCol w="3037761">
                  <a:extLst>
                    <a:ext uri="{9D8B030D-6E8A-4147-A177-3AD203B41FA5}">
                      <a16:colId xmlns:a16="http://schemas.microsoft.com/office/drawing/2014/main" val="1995547814"/>
                    </a:ext>
                  </a:extLst>
                </a:gridCol>
                <a:gridCol w="721738">
                  <a:extLst>
                    <a:ext uri="{9D8B030D-6E8A-4147-A177-3AD203B41FA5}">
                      <a16:colId xmlns:a16="http://schemas.microsoft.com/office/drawing/2014/main" val="3116361168"/>
                    </a:ext>
                  </a:extLst>
                </a:gridCol>
                <a:gridCol w="721738">
                  <a:extLst>
                    <a:ext uri="{9D8B030D-6E8A-4147-A177-3AD203B41FA5}">
                      <a16:colId xmlns:a16="http://schemas.microsoft.com/office/drawing/2014/main" val="620971453"/>
                    </a:ext>
                  </a:extLst>
                </a:gridCol>
                <a:gridCol w="721738">
                  <a:extLst>
                    <a:ext uri="{9D8B030D-6E8A-4147-A177-3AD203B41FA5}">
                      <a16:colId xmlns:a16="http://schemas.microsoft.com/office/drawing/2014/main" val="946473030"/>
                    </a:ext>
                  </a:extLst>
                </a:gridCol>
                <a:gridCol w="721738">
                  <a:extLst>
                    <a:ext uri="{9D8B030D-6E8A-4147-A177-3AD203B41FA5}">
                      <a16:colId xmlns:a16="http://schemas.microsoft.com/office/drawing/2014/main" val="1329432610"/>
                    </a:ext>
                  </a:extLst>
                </a:gridCol>
                <a:gridCol w="657104">
                  <a:extLst>
                    <a:ext uri="{9D8B030D-6E8A-4147-A177-3AD203B41FA5}">
                      <a16:colId xmlns:a16="http://schemas.microsoft.com/office/drawing/2014/main" val="1839148135"/>
                    </a:ext>
                  </a:extLst>
                </a:gridCol>
                <a:gridCol w="646332">
                  <a:extLst>
                    <a:ext uri="{9D8B030D-6E8A-4147-A177-3AD203B41FA5}">
                      <a16:colId xmlns:a16="http://schemas.microsoft.com/office/drawing/2014/main" val="3053518809"/>
                    </a:ext>
                  </a:extLst>
                </a:gridCol>
              </a:tblGrid>
              <a:tr h="1304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716704"/>
                  </a:ext>
                </a:extLst>
              </a:tr>
              <a:tr h="3822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635095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18540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011231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9698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158501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306881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18216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-751.387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058196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-751.387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00640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005090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70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5AD2A28-36AC-406B-A60A-F873BF34B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833728"/>
              </p:ext>
            </p:extLst>
          </p:nvPr>
        </p:nvGraphicFramePr>
        <p:xfrm>
          <a:off x="518508" y="1817553"/>
          <a:ext cx="7996742" cy="3539670"/>
        </p:xfrm>
        <a:graphic>
          <a:graphicData uri="http://schemas.openxmlformats.org/drawingml/2006/table">
            <a:tbl>
              <a:tblPr/>
              <a:tblGrid>
                <a:gridCol w="267988">
                  <a:extLst>
                    <a:ext uri="{9D8B030D-6E8A-4147-A177-3AD203B41FA5}">
                      <a16:colId xmlns:a16="http://schemas.microsoft.com/office/drawing/2014/main" val="2217223107"/>
                    </a:ext>
                  </a:extLst>
                </a:gridCol>
                <a:gridCol w="267988">
                  <a:extLst>
                    <a:ext uri="{9D8B030D-6E8A-4147-A177-3AD203B41FA5}">
                      <a16:colId xmlns:a16="http://schemas.microsoft.com/office/drawing/2014/main" val="1947065746"/>
                    </a:ext>
                  </a:extLst>
                </a:gridCol>
                <a:gridCol w="267988">
                  <a:extLst>
                    <a:ext uri="{9D8B030D-6E8A-4147-A177-3AD203B41FA5}">
                      <a16:colId xmlns:a16="http://schemas.microsoft.com/office/drawing/2014/main" val="1378150493"/>
                    </a:ext>
                  </a:extLst>
                </a:gridCol>
                <a:gridCol w="3022896">
                  <a:extLst>
                    <a:ext uri="{9D8B030D-6E8A-4147-A177-3AD203B41FA5}">
                      <a16:colId xmlns:a16="http://schemas.microsoft.com/office/drawing/2014/main" val="2744128493"/>
                    </a:ext>
                  </a:extLst>
                </a:gridCol>
                <a:gridCol w="718206">
                  <a:extLst>
                    <a:ext uri="{9D8B030D-6E8A-4147-A177-3AD203B41FA5}">
                      <a16:colId xmlns:a16="http://schemas.microsoft.com/office/drawing/2014/main" val="36282953"/>
                    </a:ext>
                  </a:extLst>
                </a:gridCol>
                <a:gridCol w="718206">
                  <a:extLst>
                    <a:ext uri="{9D8B030D-6E8A-4147-A177-3AD203B41FA5}">
                      <a16:colId xmlns:a16="http://schemas.microsoft.com/office/drawing/2014/main" val="1177252621"/>
                    </a:ext>
                  </a:extLst>
                </a:gridCol>
                <a:gridCol w="718206">
                  <a:extLst>
                    <a:ext uri="{9D8B030D-6E8A-4147-A177-3AD203B41FA5}">
                      <a16:colId xmlns:a16="http://schemas.microsoft.com/office/drawing/2014/main" val="2488002745"/>
                    </a:ext>
                  </a:extLst>
                </a:gridCol>
                <a:gridCol w="718206">
                  <a:extLst>
                    <a:ext uri="{9D8B030D-6E8A-4147-A177-3AD203B41FA5}">
                      <a16:colId xmlns:a16="http://schemas.microsoft.com/office/drawing/2014/main" val="1459191889"/>
                    </a:ext>
                  </a:extLst>
                </a:gridCol>
                <a:gridCol w="653889">
                  <a:extLst>
                    <a:ext uri="{9D8B030D-6E8A-4147-A177-3AD203B41FA5}">
                      <a16:colId xmlns:a16="http://schemas.microsoft.com/office/drawing/2014/main" val="3853235204"/>
                    </a:ext>
                  </a:extLst>
                </a:gridCol>
                <a:gridCol w="643169">
                  <a:extLst>
                    <a:ext uri="{9D8B030D-6E8A-4147-A177-3AD203B41FA5}">
                      <a16:colId xmlns:a16="http://schemas.microsoft.com/office/drawing/2014/main" val="2168611719"/>
                    </a:ext>
                  </a:extLst>
                </a:gridCol>
              </a:tblGrid>
              <a:tr h="1294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67600"/>
                  </a:ext>
                </a:extLst>
              </a:tr>
              <a:tr h="38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291990"/>
                  </a:ext>
                </a:extLst>
              </a:tr>
              <a:tr h="16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23.559.335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1.892.334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18.659.495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316505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9.171.451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9.419.198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247.747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8.289.922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656361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2.653.235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-1.962.218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1.959.293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882818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53245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364008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7.057.252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10.078.006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3.020.754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5.895.843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937610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8.767.825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3.603.446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5.159.739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665333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3.603.500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5.151.339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191717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8704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52421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1.310.181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-533.942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736.104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91685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1.310.181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-533.942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736.104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79488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217161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Latinoamericano de Planificación Económica y Social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23348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1.143.435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381269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1.143.435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698392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821.845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-213.216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571.512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160676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39944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27546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333008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748386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33082"/>
                  </a:ext>
                </a:extLst>
              </a:tr>
              <a:tr h="129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563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6" y="811484"/>
            <a:ext cx="80134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41983" y="1459345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8247539-92EF-41B9-AE38-6044414C0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888416"/>
              </p:ext>
            </p:extLst>
          </p:nvPr>
        </p:nvGraphicFramePr>
        <p:xfrm>
          <a:off x="555086" y="1772816"/>
          <a:ext cx="8013428" cy="2548463"/>
        </p:xfrm>
        <a:graphic>
          <a:graphicData uri="http://schemas.openxmlformats.org/drawingml/2006/table">
            <a:tbl>
              <a:tblPr/>
              <a:tblGrid>
                <a:gridCol w="268547">
                  <a:extLst>
                    <a:ext uri="{9D8B030D-6E8A-4147-A177-3AD203B41FA5}">
                      <a16:colId xmlns:a16="http://schemas.microsoft.com/office/drawing/2014/main" val="1134855338"/>
                    </a:ext>
                  </a:extLst>
                </a:gridCol>
                <a:gridCol w="268547">
                  <a:extLst>
                    <a:ext uri="{9D8B030D-6E8A-4147-A177-3AD203B41FA5}">
                      <a16:colId xmlns:a16="http://schemas.microsoft.com/office/drawing/2014/main" val="70044682"/>
                    </a:ext>
                  </a:extLst>
                </a:gridCol>
                <a:gridCol w="268547">
                  <a:extLst>
                    <a:ext uri="{9D8B030D-6E8A-4147-A177-3AD203B41FA5}">
                      <a16:colId xmlns:a16="http://schemas.microsoft.com/office/drawing/2014/main" val="2931373507"/>
                    </a:ext>
                  </a:extLst>
                </a:gridCol>
                <a:gridCol w="3029203">
                  <a:extLst>
                    <a:ext uri="{9D8B030D-6E8A-4147-A177-3AD203B41FA5}">
                      <a16:colId xmlns:a16="http://schemas.microsoft.com/office/drawing/2014/main" val="2016490134"/>
                    </a:ext>
                  </a:extLst>
                </a:gridCol>
                <a:gridCol w="719705">
                  <a:extLst>
                    <a:ext uri="{9D8B030D-6E8A-4147-A177-3AD203B41FA5}">
                      <a16:colId xmlns:a16="http://schemas.microsoft.com/office/drawing/2014/main" val="3957374613"/>
                    </a:ext>
                  </a:extLst>
                </a:gridCol>
                <a:gridCol w="719705">
                  <a:extLst>
                    <a:ext uri="{9D8B030D-6E8A-4147-A177-3AD203B41FA5}">
                      <a16:colId xmlns:a16="http://schemas.microsoft.com/office/drawing/2014/main" val="3378359146"/>
                    </a:ext>
                  </a:extLst>
                </a:gridCol>
                <a:gridCol w="719705">
                  <a:extLst>
                    <a:ext uri="{9D8B030D-6E8A-4147-A177-3AD203B41FA5}">
                      <a16:colId xmlns:a16="http://schemas.microsoft.com/office/drawing/2014/main" val="2651727246"/>
                    </a:ext>
                  </a:extLst>
                </a:gridCol>
                <a:gridCol w="719705">
                  <a:extLst>
                    <a:ext uri="{9D8B030D-6E8A-4147-A177-3AD203B41FA5}">
                      <a16:colId xmlns:a16="http://schemas.microsoft.com/office/drawing/2014/main" val="2304034167"/>
                    </a:ext>
                  </a:extLst>
                </a:gridCol>
                <a:gridCol w="655253">
                  <a:extLst>
                    <a:ext uri="{9D8B030D-6E8A-4147-A177-3AD203B41FA5}">
                      <a16:colId xmlns:a16="http://schemas.microsoft.com/office/drawing/2014/main" val="3994033613"/>
                    </a:ext>
                  </a:extLst>
                </a:gridCol>
                <a:gridCol w="644511">
                  <a:extLst>
                    <a:ext uri="{9D8B030D-6E8A-4147-A177-3AD203B41FA5}">
                      <a16:colId xmlns:a16="http://schemas.microsoft.com/office/drawing/2014/main" val="1792419758"/>
                    </a:ext>
                  </a:extLst>
                </a:gridCol>
              </a:tblGrid>
              <a:tr h="1325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12206"/>
                  </a:ext>
                </a:extLst>
              </a:tr>
              <a:tr h="3965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229938"/>
                  </a:ext>
                </a:extLst>
              </a:tr>
              <a:tr h="1699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4.794.556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3.791.356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261514"/>
                  </a:ext>
                </a:extLst>
              </a:tr>
              <a:tr h="13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1.264.538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1.369.588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451525"/>
                  </a:ext>
                </a:extLst>
              </a:tr>
              <a:tr h="13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431.009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617906"/>
                  </a:ext>
                </a:extLst>
              </a:tr>
              <a:tr h="13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056401"/>
                  </a:ext>
                </a:extLst>
              </a:tr>
              <a:tr h="13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989328"/>
                  </a:ext>
                </a:extLst>
              </a:tr>
              <a:tr h="13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1.768.710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283098"/>
                  </a:ext>
                </a:extLst>
              </a:tr>
              <a:tr h="2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713101"/>
                  </a:ext>
                </a:extLst>
              </a:tr>
              <a:tr h="13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231908"/>
                  </a:ext>
                </a:extLst>
              </a:tr>
              <a:tr h="13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923593"/>
                  </a:ext>
                </a:extLst>
              </a:tr>
              <a:tr h="13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349986"/>
                  </a:ext>
                </a:extLst>
              </a:tr>
              <a:tr h="13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958863"/>
                  </a:ext>
                </a:extLst>
              </a:tr>
              <a:tr h="13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635964"/>
                  </a:ext>
                </a:extLst>
              </a:tr>
              <a:tr h="13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668378"/>
                  </a:ext>
                </a:extLst>
              </a:tr>
              <a:tr h="13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799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983924"/>
              </p:ext>
            </p:extLst>
          </p:nvPr>
        </p:nvGraphicFramePr>
        <p:xfrm>
          <a:off x="500409" y="1974711"/>
          <a:ext cx="3971815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125248"/>
              </p:ext>
            </p:extLst>
          </p:nvPr>
        </p:nvGraphicFramePr>
        <p:xfrm>
          <a:off x="4657818" y="1974711"/>
          <a:ext cx="4019581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925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2EF44F0-9EB0-4810-B5C4-1420FDCC8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320155"/>
              </p:ext>
            </p:extLst>
          </p:nvPr>
        </p:nvGraphicFramePr>
        <p:xfrm>
          <a:off x="539551" y="1960312"/>
          <a:ext cx="8064897" cy="3008253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3759674719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3511945262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1377509527"/>
                    </a:ext>
                  </a:extLst>
                </a:gridCol>
                <a:gridCol w="3147535">
                  <a:extLst>
                    <a:ext uri="{9D8B030D-6E8A-4147-A177-3AD203B41FA5}">
                      <a16:colId xmlns:a16="http://schemas.microsoft.com/office/drawing/2014/main" val="2642147856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946268262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2082460183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2971480295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2858465491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310195566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157358763"/>
                    </a:ext>
                  </a:extLst>
                </a:gridCol>
              </a:tblGrid>
              <a:tr h="1296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03728"/>
                  </a:ext>
                </a:extLst>
              </a:tr>
              <a:tr h="3808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357070"/>
                  </a:ext>
                </a:extLst>
              </a:tr>
              <a:tr h="163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60.432.540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2.057.623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54.560.247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315335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58.064.026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-310.391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52.191.734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399923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087653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928246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40.630.724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796486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19.998.773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480969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440588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5.170.459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136497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17.236.555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-310.391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11.364.262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992159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3.032.650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501650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59061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3.388.264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425747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522873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2.746.797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-60.391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800.695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80231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366919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2.670.004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318.905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162022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461.429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679185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473702,6%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75045"/>
                  </a:ext>
                </a:extLst>
              </a:tr>
              <a:tr h="129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473702,6%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355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31514"/>
              </p:ext>
            </p:extLst>
          </p:nvPr>
        </p:nvGraphicFramePr>
        <p:xfrm>
          <a:off x="899592" y="2060848"/>
          <a:ext cx="7344816" cy="3585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146516"/>
              </p:ext>
            </p:extLst>
          </p:nvPr>
        </p:nvGraphicFramePr>
        <p:xfrm>
          <a:off x="899592" y="1988840"/>
          <a:ext cx="7200800" cy="34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198786A-D490-454A-B2DD-D06A2A1E6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953058"/>
              </p:ext>
            </p:extLst>
          </p:nvPr>
        </p:nvGraphicFramePr>
        <p:xfrm>
          <a:off x="539552" y="1909535"/>
          <a:ext cx="8041072" cy="2199889"/>
        </p:xfrm>
        <a:graphic>
          <a:graphicData uri="http://schemas.openxmlformats.org/drawingml/2006/table">
            <a:tbl>
              <a:tblPr/>
              <a:tblGrid>
                <a:gridCol w="288417">
                  <a:extLst>
                    <a:ext uri="{9D8B030D-6E8A-4147-A177-3AD203B41FA5}">
                      <a16:colId xmlns:a16="http://schemas.microsoft.com/office/drawing/2014/main" val="941141957"/>
                    </a:ext>
                  </a:extLst>
                </a:gridCol>
                <a:gridCol w="3253347">
                  <a:extLst>
                    <a:ext uri="{9D8B030D-6E8A-4147-A177-3AD203B41FA5}">
                      <a16:colId xmlns:a16="http://schemas.microsoft.com/office/drawing/2014/main" val="3177253322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2902225275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831977202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482397588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3565929124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3751626017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1607883999"/>
                    </a:ext>
                  </a:extLst>
                </a:gridCol>
              </a:tblGrid>
              <a:tr h="1364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331226"/>
                  </a:ext>
                </a:extLst>
              </a:tr>
              <a:tr h="4178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01653"/>
                  </a:ext>
                </a:extLst>
              </a:tr>
              <a:tr h="144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675.182.121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852.463.815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177.281.694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632.590.051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15597"/>
                  </a:ext>
                </a:extLst>
              </a:tr>
              <a:tr h="13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75.847.919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81.341.737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5.493.818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71.816.731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39222"/>
                  </a:ext>
                </a:extLst>
              </a:tr>
              <a:tr h="13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16.013.670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13.603.183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-2.410.487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10.076.160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383030"/>
                  </a:ext>
                </a:extLst>
              </a:tr>
              <a:tr h="13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335.556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447.180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239613"/>
                  </a:ext>
                </a:extLst>
              </a:tr>
              <a:tr h="13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435.921.639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597.961.768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162.040.129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448.057.060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244210"/>
                  </a:ext>
                </a:extLst>
              </a:tr>
              <a:tr h="13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2.755.851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2.755.851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51.221.756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381129"/>
                  </a:ext>
                </a:extLst>
              </a:tr>
              <a:tr h="13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135952"/>
                  </a:ext>
                </a:extLst>
              </a:tr>
              <a:tr h="13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3.127.792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2.037.959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-1.089.833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1.407.277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959137"/>
                  </a:ext>
                </a:extLst>
              </a:tr>
              <a:tr h="13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1.661.274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-751.387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765.794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795851"/>
                  </a:ext>
                </a:extLst>
              </a:tr>
              <a:tr h="13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136.214.109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120.819.742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-15.394.367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65.947.863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062590"/>
                  </a:ext>
                </a:extLst>
              </a:tr>
              <a:tr h="13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5.626.540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31.610.447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25.983.907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31.190.662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992190"/>
                  </a:ext>
                </a:extLst>
              </a:tr>
              <a:tr h="13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469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80F65B-1E30-4FEA-A912-4C072BBB0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669581"/>
              </p:ext>
            </p:extLst>
          </p:nvPr>
        </p:nvGraphicFramePr>
        <p:xfrm>
          <a:off x="575868" y="1833688"/>
          <a:ext cx="7992264" cy="2531110"/>
        </p:xfrm>
        <a:graphic>
          <a:graphicData uri="http://schemas.openxmlformats.org/drawingml/2006/table">
            <a:tbl>
              <a:tblPr/>
              <a:tblGrid>
                <a:gridCol w="277124">
                  <a:extLst>
                    <a:ext uri="{9D8B030D-6E8A-4147-A177-3AD203B41FA5}">
                      <a16:colId xmlns:a16="http://schemas.microsoft.com/office/drawing/2014/main" val="1834701526"/>
                    </a:ext>
                  </a:extLst>
                </a:gridCol>
                <a:gridCol w="277124">
                  <a:extLst>
                    <a:ext uri="{9D8B030D-6E8A-4147-A177-3AD203B41FA5}">
                      <a16:colId xmlns:a16="http://schemas.microsoft.com/office/drawing/2014/main" val="4075457218"/>
                    </a:ext>
                  </a:extLst>
                </a:gridCol>
                <a:gridCol w="3125962">
                  <a:extLst>
                    <a:ext uri="{9D8B030D-6E8A-4147-A177-3AD203B41FA5}">
                      <a16:colId xmlns:a16="http://schemas.microsoft.com/office/drawing/2014/main" val="912063383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388443550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7071633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364457501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3497035798"/>
                    </a:ext>
                  </a:extLst>
                </a:gridCol>
                <a:gridCol w="676184">
                  <a:extLst>
                    <a:ext uri="{9D8B030D-6E8A-4147-A177-3AD203B41FA5}">
                      <a16:colId xmlns:a16="http://schemas.microsoft.com/office/drawing/2014/main" val="215374938"/>
                    </a:ext>
                  </a:extLst>
                </a:gridCol>
                <a:gridCol w="665098">
                  <a:extLst>
                    <a:ext uri="{9D8B030D-6E8A-4147-A177-3AD203B41FA5}">
                      <a16:colId xmlns:a16="http://schemas.microsoft.com/office/drawing/2014/main" val="3803551994"/>
                    </a:ext>
                  </a:extLst>
                </a:gridCol>
              </a:tblGrid>
              <a:tr h="1327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046590"/>
                  </a:ext>
                </a:extLst>
              </a:tr>
              <a:tr h="4066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20252"/>
                  </a:ext>
                </a:extLst>
              </a:tr>
              <a:tr h="174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314.378.385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478.460.668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164.082.283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346.539.535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914482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94.771.200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20.369.512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82.605.763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8138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Atención Ciudadana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894299"/>
                  </a:ext>
                </a:extLst>
              </a:tr>
              <a:tr h="157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383.635.468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143.658.771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263.901.540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194963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90.435.011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84.533.081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903055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8.390.531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-77.470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7.422.720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20892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119.953.135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-8.588.322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63.200.936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844725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33.744.089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4.943.094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28.184.658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915415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54.105.712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11.917.774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46.229.160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617179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23.559.335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1.892.334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18.659.495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012954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63.029.670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65.227.096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2.197.426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58.351.603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804175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4.794.556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3.791.356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396370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60.432.540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2.057.623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54.560.247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027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CF2C22A-6AE7-4072-9515-94F3B4379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312334"/>
              </p:ext>
            </p:extLst>
          </p:nvPr>
        </p:nvGraphicFramePr>
        <p:xfrm>
          <a:off x="547186" y="1759977"/>
          <a:ext cx="8017441" cy="3805870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3171483618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3051382938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3857709562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4168964760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679313747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528418168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298265062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48185908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1134936266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2079205181"/>
                    </a:ext>
                  </a:extLst>
                </a:gridCol>
              </a:tblGrid>
              <a:tr h="129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198770"/>
                  </a:ext>
                </a:extLst>
              </a:tr>
              <a:tr h="388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062406"/>
                  </a:ext>
                </a:extLst>
              </a:tr>
              <a:tr h="166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94.771.200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20.369.512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82.605.763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709740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22.758.037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24.685.070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21.460.127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68663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2.206.105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531349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986081,8%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309055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986081,8%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88999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46.868.585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58.559.024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11.690.439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51.726.213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274710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85420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344101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45.063.337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56.753.776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11.690.439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49.927.465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158644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1.704.414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-365.161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884.070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553184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6.409.637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8.235.514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7.412.571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61037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1.227.968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044912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11.332.181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5.157.053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11.116.247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273715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6.386.405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-681.960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4.515.536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96955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642528"/>
                  </a:ext>
                </a:extLst>
              </a:tr>
              <a:tr h="13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335.587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466480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623.479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080140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751858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068022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Media Protegida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281.659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978763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10.823.239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16.733.840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5.910.601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14.549.660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488771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556861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81184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3.121.556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894318"/>
                  </a:ext>
                </a:extLst>
              </a:tr>
              <a:tr h="12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3.121.556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64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47CD978-2AE9-4D76-97EA-9276A75E20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96493"/>
              </p:ext>
            </p:extLst>
          </p:nvPr>
        </p:nvGraphicFramePr>
        <p:xfrm>
          <a:off x="543946" y="1725679"/>
          <a:ext cx="8015824" cy="1936861"/>
        </p:xfrm>
        <a:graphic>
          <a:graphicData uri="http://schemas.openxmlformats.org/drawingml/2006/table">
            <a:tbl>
              <a:tblPr/>
              <a:tblGrid>
                <a:gridCol w="268627">
                  <a:extLst>
                    <a:ext uri="{9D8B030D-6E8A-4147-A177-3AD203B41FA5}">
                      <a16:colId xmlns:a16="http://schemas.microsoft.com/office/drawing/2014/main" val="3872136563"/>
                    </a:ext>
                  </a:extLst>
                </a:gridCol>
                <a:gridCol w="268627">
                  <a:extLst>
                    <a:ext uri="{9D8B030D-6E8A-4147-A177-3AD203B41FA5}">
                      <a16:colId xmlns:a16="http://schemas.microsoft.com/office/drawing/2014/main" val="1393231209"/>
                    </a:ext>
                  </a:extLst>
                </a:gridCol>
                <a:gridCol w="268627">
                  <a:extLst>
                    <a:ext uri="{9D8B030D-6E8A-4147-A177-3AD203B41FA5}">
                      <a16:colId xmlns:a16="http://schemas.microsoft.com/office/drawing/2014/main" val="348622070"/>
                    </a:ext>
                  </a:extLst>
                </a:gridCol>
                <a:gridCol w="3030110">
                  <a:extLst>
                    <a:ext uri="{9D8B030D-6E8A-4147-A177-3AD203B41FA5}">
                      <a16:colId xmlns:a16="http://schemas.microsoft.com/office/drawing/2014/main" val="606117422"/>
                    </a:ext>
                  </a:extLst>
                </a:gridCol>
                <a:gridCol w="719920">
                  <a:extLst>
                    <a:ext uri="{9D8B030D-6E8A-4147-A177-3AD203B41FA5}">
                      <a16:colId xmlns:a16="http://schemas.microsoft.com/office/drawing/2014/main" val="3741275698"/>
                    </a:ext>
                  </a:extLst>
                </a:gridCol>
                <a:gridCol w="719920">
                  <a:extLst>
                    <a:ext uri="{9D8B030D-6E8A-4147-A177-3AD203B41FA5}">
                      <a16:colId xmlns:a16="http://schemas.microsoft.com/office/drawing/2014/main" val="4198696172"/>
                    </a:ext>
                  </a:extLst>
                </a:gridCol>
                <a:gridCol w="719920">
                  <a:extLst>
                    <a:ext uri="{9D8B030D-6E8A-4147-A177-3AD203B41FA5}">
                      <a16:colId xmlns:a16="http://schemas.microsoft.com/office/drawing/2014/main" val="946691721"/>
                    </a:ext>
                  </a:extLst>
                </a:gridCol>
                <a:gridCol w="719920">
                  <a:extLst>
                    <a:ext uri="{9D8B030D-6E8A-4147-A177-3AD203B41FA5}">
                      <a16:colId xmlns:a16="http://schemas.microsoft.com/office/drawing/2014/main" val="3244212889"/>
                    </a:ext>
                  </a:extLst>
                </a:gridCol>
                <a:gridCol w="655449">
                  <a:extLst>
                    <a:ext uri="{9D8B030D-6E8A-4147-A177-3AD203B41FA5}">
                      <a16:colId xmlns:a16="http://schemas.microsoft.com/office/drawing/2014/main" val="1516003644"/>
                    </a:ext>
                  </a:extLst>
                </a:gridCol>
                <a:gridCol w="644704">
                  <a:extLst>
                    <a:ext uri="{9D8B030D-6E8A-4147-A177-3AD203B41FA5}">
                      <a16:colId xmlns:a16="http://schemas.microsoft.com/office/drawing/2014/main" val="3043047846"/>
                    </a:ext>
                  </a:extLst>
                </a:gridCol>
              </a:tblGrid>
              <a:tr h="1291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245584"/>
                  </a:ext>
                </a:extLst>
              </a:tr>
              <a:tr h="378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894645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-187.911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821673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762104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420559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479169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73948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-116.962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826186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7.387.488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7.040.570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217897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470.262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313573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628.318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711614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5.941.990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237679,6%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441389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51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C621F824-C89E-4122-AD39-1339A525B12B}"/>
              </a:ext>
            </a:extLst>
          </p:cNvPr>
          <p:cNvSpPr txBox="1">
            <a:spLocks/>
          </p:cNvSpPr>
          <p:nvPr/>
        </p:nvSpPr>
        <p:spPr>
          <a:xfrm>
            <a:off x="523878" y="1531023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C260A1-F1B4-4166-8388-CEE8CDFEA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606410"/>
              </p:ext>
            </p:extLst>
          </p:nvPr>
        </p:nvGraphicFramePr>
        <p:xfrm>
          <a:off x="524591" y="1832291"/>
          <a:ext cx="8096239" cy="3539328"/>
        </p:xfrm>
        <a:graphic>
          <a:graphicData uri="http://schemas.openxmlformats.org/drawingml/2006/table">
            <a:tbl>
              <a:tblPr/>
              <a:tblGrid>
                <a:gridCol w="271322">
                  <a:extLst>
                    <a:ext uri="{9D8B030D-6E8A-4147-A177-3AD203B41FA5}">
                      <a16:colId xmlns:a16="http://schemas.microsoft.com/office/drawing/2014/main" val="1794945523"/>
                    </a:ext>
                  </a:extLst>
                </a:gridCol>
                <a:gridCol w="271322">
                  <a:extLst>
                    <a:ext uri="{9D8B030D-6E8A-4147-A177-3AD203B41FA5}">
                      <a16:colId xmlns:a16="http://schemas.microsoft.com/office/drawing/2014/main" val="1424135712"/>
                    </a:ext>
                  </a:extLst>
                </a:gridCol>
                <a:gridCol w="271322">
                  <a:extLst>
                    <a:ext uri="{9D8B030D-6E8A-4147-A177-3AD203B41FA5}">
                      <a16:colId xmlns:a16="http://schemas.microsoft.com/office/drawing/2014/main" val="2734941131"/>
                    </a:ext>
                  </a:extLst>
                </a:gridCol>
                <a:gridCol w="3060508">
                  <a:extLst>
                    <a:ext uri="{9D8B030D-6E8A-4147-A177-3AD203B41FA5}">
                      <a16:colId xmlns:a16="http://schemas.microsoft.com/office/drawing/2014/main" val="3749010314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2330282382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3755182903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4075976713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2561204357"/>
                    </a:ext>
                  </a:extLst>
                </a:gridCol>
                <a:gridCol w="662025">
                  <a:extLst>
                    <a:ext uri="{9D8B030D-6E8A-4147-A177-3AD203B41FA5}">
                      <a16:colId xmlns:a16="http://schemas.microsoft.com/office/drawing/2014/main" val="1410772944"/>
                    </a:ext>
                  </a:extLst>
                </a:gridCol>
                <a:gridCol w="651172">
                  <a:extLst>
                    <a:ext uri="{9D8B030D-6E8A-4147-A177-3AD203B41FA5}">
                      <a16:colId xmlns:a16="http://schemas.microsoft.com/office/drawing/2014/main" val="427696046"/>
                    </a:ext>
                  </a:extLst>
                </a:gridCol>
              </a:tblGrid>
              <a:tr h="1296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786654"/>
                  </a:ext>
                </a:extLst>
              </a:tr>
              <a:tr h="388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43599"/>
                  </a:ext>
                </a:extLst>
              </a:tr>
              <a:tr h="1662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383.635.468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143.658.771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263.901.540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24152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239.975.697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377.450.983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137.475.286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259.346.051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62250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137.361.786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136.575.676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35.143.275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898683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628379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Ingreso Mínimo Garantizado Ley N° 21.218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136.575.676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136.575.676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34.357.165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061594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139.544.161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139.214.161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130.797.943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970069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768347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01867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1.344.260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538604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8.240.242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802475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20.476.392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932934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2.499.164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558361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212329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36168"/>
                  </a:ext>
                </a:extLst>
              </a:tr>
              <a:tr h="25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16.568.151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932123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541463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70.560.900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620120"/>
                  </a:ext>
                </a:extLst>
              </a:tr>
              <a:tr h="134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99.645.426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100.875.036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93.404.833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01472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39.929.100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43.848.040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3.918.940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42.939.562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9707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13.289.685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279879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283082"/>
                  </a:ext>
                </a:extLst>
              </a:tr>
              <a:tr h="12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20.007.000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19.755.700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289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5568</TotalTime>
  <Words>5865</Words>
  <Application>Microsoft Office PowerPoint</Application>
  <PresentationFormat>Presentación en pantalla (4:3)</PresentationFormat>
  <Paragraphs>3377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2_Tema de Office</vt:lpstr>
      <vt:lpstr>EJECUCIÓN ACUMULADA DE GASTOS PRESUPUESTARIOS AL MES DE NOVIEMBRE DE 2020 PARTIDA 21:  MINISTERIO DE DESARROLLO SOCIAL</vt:lpstr>
      <vt:lpstr>EJECUCIÓN ACUMULADA DE GASTOS A NOVIEMBRE DE 2020  PARTIDA 21 MINISTERIO DE DESARROLLO SOCIAL</vt:lpstr>
      <vt:lpstr>Presentación de PowerPoint</vt:lpstr>
      <vt:lpstr>Presentación de PowerPoint</vt:lpstr>
      <vt:lpstr>EJECUCIÓN ACUMULADA DE GASTOS A NOVIEMBRE DE 2020  PARTIDA 21 MINISTERIO DE DESARROLLO SOCIAL</vt:lpstr>
      <vt:lpstr>EJECUCIÓN ACUMULADA DE GASTOS A NOVIEMBRE DE 2020  PARTIDA 2I RESUMEN POR CAPÍTULOS</vt:lpstr>
      <vt:lpstr>EJECUCIÓN ACUMULADA DE GASTOS A NOVIEMBRE DE 2020  PARTIDA 21. CAPÍTULO 01. PROGRAMA 01:  SUBSECRETARÍA DE SERVICIOS SOCIALES</vt:lpstr>
      <vt:lpstr>EJECUCIÓN ACUMULADA DE GASTOS A NOVIEMBRE DE 2020  PARTIDA 21. CAPÍTULO 01. PROGRAMA 01:  SUBSECRETARÍA DE SERVICIOS SOCIALES</vt:lpstr>
      <vt:lpstr>EJECUCIÓN ACUMULADA DE GASTOS A NOVIEMBRE DE 2020  PARTIDA 21. CAPÍTULO 01. PROGRAMA 05:  INGRESO ÉTICO FAMILIAR Y SISTEMA CHILE SOLIDARIO</vt:lpstr>
      <vt:lpstr>EJECUCIÓN ACUMULADA DE GASTOS A NOVIEMBRE DE 2020  PARTIDA 21. CAPÍTULO 01. PROGRAMA 05:  INGRESO ÉTICO FAMILIAR Y SISTEMA CHILE SOLIDARIO</vt:lpstr>
      <vt:lpstr>EJECUCIÓN ACUMULADA DE GASTOS A NOVIEMBRE DE 2020  PARTIDA 21. CAPÍTULO 02. PROGRAMA 01:  FONDO DE SOLIDARIDAD E INVERSIÓN SOCIAL</vt:lpstr>
      <vt:lpstr>EJECUCIÓN ACUMULADA DE GASTOS A NOVIEMBRE DE 2020  PARTIDA 21. CAPÍTULO 05. PROGRAMA 01:  INSTITUTO NACIONAL DE LA JUVENTUD</vt:lpstr>
      <vt:lpstr>EJECUCIÓN ACUMULADA DE GASTOS A NOVIEMBRE DE 2020  PARTIDA 21. CAPÍTULO 06. PROGRAMA 01:  CORPORACIÓN NACIONAL DE DESARROLLO INDÍGENA</vt:lpstr>
      <vt:lpstr>EJECUCIÓN ACUMULADA DE GASTOS A NOVIEMBRE DE 2020  PARTIDA 21. CAPÍTULO 06. PROGRAMA 01:  CORPORACIÓN NACIONAL DE DESARROLLO INDÍGENA</vt:lpstr>
      <vt:lpstr>EJECUCIÓN ACUMULADA DE GASTOS A NOVIEMBRE DE 2020  PARTIDA 21. CAPÍTULO 07. PROGRAMA 01:  SERVICIO NACIONAL DE LA DISCAPACIDAD</vt:lpstr>
      <vt:lpstr>EJECUCIÓN ACUMULADA DE GASTOS A NOVIEMBRE DE 2020  PARTIDA 21. CAPÍTULO 08. PROGRAMA 01:  SERVICIO NACIONAL DEL ADULTO NOVIEMBRER</vt:lpstr>
      <vt:lpstr>EJECUCIÓN ACUMULADA DE GASTOS A NOVIEMBRE DE 2020  PARTIDA 21. CAPÍTULO 08. PROGRAMA 01:  SERVICIO NACIONAL DEL ADULTO NOVIEMBRER</vt:lpstr>
      <vt:lpstr>EJECUCIÓN ACUMULADA DE GASTOS A NOVIEMBRE DE 2020  PARTIDA 21. CAPÍTULO 09. PROGRAMA 01:  SUBSECRETARÍA DE EVALUACIÓN SOCIAL</vt:lpstr>
      <vt:lpstr>EJECUCIÓN ACUMULADA DE GASTOS A NOVIEMBRE DE 2020  PARTIDA 21. CAPÍTULO 10. PROGRAMA 01:  SUBSECRETARÍA DE LA NIÑEZ</vt:lpstr>
      <vt:lpstr>EJECUCIÓN ACUMULADA DE GASTOS A NOVIEMBRE DE 2020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335</cp:revision>
  <cp:lastPrinted>2019-10-14T14:51:48Z</cp:lastPrinted>
  <dcterms:created xsi:type="dcterms:W3CDTF">2016-06-23T13:38:47Z</dcterms:created>
  <dcterms:modified xsi:type="dcterms:W3CDTF">2021-01-06T20:44:48Z</dcterms:modified>
</cp:coreProperties>
</file>