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11" d="100"/>
          <a:sy n="111" d="100"/>
        </p:scale>
        <p:origin x="2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9-47BC-AB6F-517A6FE1EA85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9-47BC-AB6F-517A6FE1EA85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08'!$D$30:$M$30</c:f>
              <c:numCache>
                <c:formatCode>0.0%</c:formatCode>
                <c:ptCount val="10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9-47BC-AB6F-517A6FE1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C-4BF7-9CAA-49279500EE15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C-4BF7-9CAA-49279500EE15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656C-4BF7-9CAA-49279500EE15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6C-4BF7-9CAA-49279500EE15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6C-4BF7-9CAA-49279500EE15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6C-4BF7-9CAA-49279500EE15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6C-4BF7-9CAA-49279500EE15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6C-4BF7-9CAA-49279500EE15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C-4BF7-9CAA-49279500EE15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6C-4BF7-9CAA-49279500EE15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6C-4BF7-9CAA-49279500EE15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6C-4BF7-9CAA-49279500EE15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6C-4BF7-9CAA-49279500EE15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6C-4BF7-9CAA-49279500EE15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6C-4BF7-9CAA-49279500EE15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08'!$D$24:$M$24</c:f>
              <c:numCache>
                <c:formatCode>0.0%</c:formatCode>
                <c:ptCount val="10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56C-4BF7-9CAA-49279500E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22-12-2020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22-12-2020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22-12-2020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22-12-2020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22-12-2020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22-12-2020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22-12-2020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OCTUBRE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>
                <a:solidFill>
                  <a:prstClr val="black"/>
                </a:solidFill>
              </a:rPr>
              <a:t>PARTIDA 08 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noviembre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6F735F-E86F-4F7B-881A-F4D772E19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29895"/>
              </p:ext>
            </p:extLst>
          </p:nvPr>
        </p:nvGraphicFramePr>
        <p:xfrm>
          <a:off x="540048" y="2018096"/>
          <a:ext cx="8047805" cy="3428646"/>
        </p:xfrm>
        <a:graphic>
          <a:graphicData uri="http://schemas.openxmlformats.org/drawingml/2006/table">
            <a:tbl>
              <a:tblPr/>
              <a:tblGrid>
                <a:gridCol w="267903">
                  <a:extLst>
                    <a:ext uri="{9D8B030D-6E8A-4147-A177-3AD203B41FA5}">
                      <a16:colId xmlns:a16="http://schemas.microsoft.com/office/drawing/2014/main" val="3568651987"/>
                    </a:ext>
                  </a:extLst>
                </a:gridCol>
                <a:gridCol w="267903">
                  <a:extLst>
                    <a:ext uri="{9D8B030D-6E8A-4147-A177-3AD203B41FA5}">
                      <a16:colId xmlns:a16="http://schemas.microsoft.com/office/drawing/2014/main" val="1421302463"/>
                    </a:ext>
                  </a:extLst>
                </a:gridCol>
                <a:gridCol w="267903">
                  <a:extLst>
                    <a:ext uri="{9D8B030D-6E8A-4147-A177-3AD203B41FA5}">
                      <a16:colId xmlns:a16="http://schemas.microsoft.com/office/drawing/2014/main" val="1275770298"/>
                    </a:ext>
                  </a:extLst>
                </a:gridCol>
                <a:gridCol w="3075526">
                  <a:extLst>
                    <a:ext uri="{9D8B030D-6E8A-4147-A177-3AD203B41FA5}">
                      <a16:colId xmlns:a16="http://schemas.microsoft.com/office/drawing/2014/main" val="1713140172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284655002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3665905012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591951529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2906137338"/>
                    </a:ext>
                  </a:extLst>
                </a:gridCol>
                <a:gridCol w="653683">
                  <a:extLst>
                    <a:ext uri="{9D8B030D-6E8A-4147-A177-3AD203B41FA5}">
                      <a16:colId xmlns:a16="http://schemas.microsoft.com/office/drawing/2014/main" val="2035377948"/>
                    </a:ext>
                  </a:extLst>
                </a:gridCol>
                <a:gridCol w="642967">
                  <a:extLst>
                    <a:ext uri="{9D8B030D-6E8A-4147-A177-3AD203B41FA5}">
                      <a16:colId xmlns:a16="http://schemas.microsoft.com/office/drawing/2014/main" val="2968896799"/>
                    </a:ext>
                  </a:extLst>
                </a:gridCol>
              </a:tblGrid>
              <a:tr h="1303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7976"/>
                  </a:ext>
                </a:extLst>
              </a:tr>
              <a:tr h="387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57034"/>
                  </a:ext>
                </a:extLst>
              </a:tr>
              <a:tr h="1660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2.468.140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26564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308.958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077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139.376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7285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1.384.832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1261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2.550.338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282.553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1.369.610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854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8188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5044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183.737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7666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5698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2135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523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287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80956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92824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3997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68624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22916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753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634.974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9239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558.379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600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2944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1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52F39B-9C99-4776-A5CF-09FF539D5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92108"/>
              </p:ext>
            </p:extLst>
          </p:nvPr>
        </p:nvGraphicFramePr>
        <p:xfrm>
          <a:off x="539552" y="1832731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42879368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7842609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586182607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299652808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8585957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3212059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2365167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44399263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453612488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42526503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3752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647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74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45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15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3.484.654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79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3.484.654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11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26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60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65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81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1453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01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9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80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44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72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16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4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E20BB2-B2FB-4BD5-82AC-FB515548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44069"/>
              </p:ext>
            </p:extLst>
          </p:nvPr>
        </p:nvGraphicFramePr>
        <p:xfrm>
          <a:off x="536320" y="1776537"/>
          <a:ext cx="8064896" cy="2758996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94969905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9847079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341996135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46413661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5707815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48729302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4796403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28219283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897601766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605849058"/>
                    </a:ext>
                  </a:extLst>
                </a:gridCol>
              </a:tblGrid>
              <a:tr h="1290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11573"/>
                  </a:ext>
                </a:extLst>
              </a:tr>
              <a:tr h="386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489570"/>
                  </a:ext>
                </a:extLst>
              </a:tr>
              <a:tr h="1654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19.797.895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3.167.175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15.526.785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3915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16.931.358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13.820.757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44803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49298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29916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97873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95780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1853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82748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96975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025547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00754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489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85313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9302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452638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82017"/>
                  </a:ext>
                </a:extLst>
              </a:tr>
              <a:tr h="129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95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D9E531-765D-449C-9EDF-3073236AF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65118"/>
              </p:ext>
            </p:extLst>
          </p:nvPr>
        </p:nvGraphicFramePr>
        <p:xfrm>
          <a:off x="541473" y="1750790"/>
          <a:ext cx="7989048" cy="2112268"/>
        </p:xfrm>
        <a:graphic>
          <a:graphicData uri="http://schemas.openxmlformats.org/drawingml/2006/table">
            <a:tbl>
              <a:tblPr/>
              <a:tblGrid>
                <a:gridCol w="267730">
                  <a:extLst>
                    <a:ext uri="{9D8B030D-6E8A-4147-A177-3AD203B41FA5}">
                      <a16:colId xmlns:a16="http://schemas.microsoft.com/office/drawing/2014/main" val="3674600407"/>
                    </a:ext>
                  </a:extLst>
                </a:gridCol>
                <a:gridCol w="267730">
                  <a:extLst>
                    <a:ext uri="{9D8B030D-6E8A-4147-A177-3AD203B41FA5}">
                      <a16:colId xmlns:a16="http://schemas.microsoft.com/office/drawing/2014/main" val="1752352822"/>
                    </a:ext>
                  </a:extLst>
                </a:gridCol>
                <a:gridCol w="267730">
                  <a:extLst>
                    <a:ext uri="{9D8B030D-6E8A-4147-A177-3AD203B41FA5}">
                      <a16:colId xmlns:a16="http://schemas.microsoft.com/office/drawing/2014/main" val="101558239"/>
                    </a:ext>
                  </a:extLst>
                </a:gridCol>
                <a:gridCol w="3019987">
                  <a:extLst>
                    <a:ext uri="{9D8B030D-6E8A-4147-A177-3AD203B41FA5}">
                      <a16:colId xmlns:a16="http://schemas.microsoft.com/office/drawing/2014/main" val="1732249811"/>
                    </a:ext>
                  </a:extLst>
                </a:gridCol>
                <a:gridCol w="717515">
                  <a:extLst>
                    <a:ext uri="{9D8B030D-6E8A-4147-A177-3AD203B41FA5}">
                      <a16:colId xmlns:a16="http://schemas.microsoft.com/office/drawing/2014/main" val="1399118669"/>
                    </a:ext>
                  </a:extLst>
                </a:gridCol>
                <a:gridCol w="717515">
                  <a:extLst>
                    <a:ext uri="{9D8B030D-6E8A-4147-A177-3AD203B41FA5}">
                      <a16:colId xmlns:a16="http://schemas.microsoft.com/office/drawing/2014/main" val="1023185339"/>
                    </a:ext>
                  </a:extLst>
                </a:gridCol>
                <a:gridCol w="717515">
                  <a:extLst>
                    <a:ext uri="{9D8B030D-6E8A-4147-A177-3AD203B41FA5}">
                      <a16:colId xmlns:a16="http://schemas.microsoft.com/office/drawing/2014/main" val="1389583687"/>
                    </a:ext>
                  </a:extLst>
                </a:gridCol>
                <a:gridCol w="717515">
                  <a:extLst>
                    <a:ext uri="{9D8B030D-6E8A-4147-A177-3AD203B41FA5}">
                      <a16:colId xmlns:a16="http://schemas.microsoft.com/office/drawing/2014/main" val="3363749617"/>
                    </a:ext>
                  </a:extLst>
                </a:gridCol>
                <a:gridCol w="653260">
                  <a:extLst>
                    <a:ext uri="{9D8B030D-6E8A-4147-A177-3AD203B41FA5}">
                      <a16:colId xmlns:a16="http://schemas.microsoft.com/office/drawing/2014/main" val="837938639"/>
                    </a:ext>
                  </a:extLst>
                </a:gridCol>
                <a:gridCol w="642551">
                  <a:extLst>
                    <a:ext uri="{9D8B030D-6E8A-4147-A177-3AD203B41FA5}">
                      <a16:colId xmlns:a16="http://schemas.microsoft.com/office/drawing/2014/main" val="1068570201"/>
                    </a:ext>
                  </a:extLst>
                </a:gridCol>
              </a:tblGrid>
              <a:tr h="1296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43125"/>
                  </a:ext>
                </a:extLst>
              </a:tr>
              <a:tr h="3878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31427"/>
                  </a:ext>
                </a:extLst>
              </a:tr>
              <a:tr h="1662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5.272.767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3.829.554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62242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28863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56773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6748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87731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09036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595010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5395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03208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7071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56628"/>
                  </a:ext>
                </a:extLst>
              </a:tr>
              <a:tr h="129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1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574702-9BA6-4380-B681-1C4B12CF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17574"/>
              </p:ext>
            </p:extLst>
          </p:nvPr>
        </p:nvGraphicFramePr>
        <p:xfrm>
          <a:off x="550337" y="1759710"/>
          <a:ext cx="7995204" cy="3821030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2635213008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856838436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010980152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157051665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08816421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27725717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90581962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448332292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4287204556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37582280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287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1036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233.186.198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34.445.630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191.128.646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91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199.031.802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28.634.811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161.676.824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22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21.136.668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18.042.388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97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68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72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33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63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69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32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4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13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4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12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50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24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67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12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80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13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21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4.125.543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0999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532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70195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25732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2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17CC48-00B3-4D49-89B0-8F68E50D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21492"/>
              </p:ext>
            </p:extLst>
          </p:nvPr>
        </p:nvGraphicFramePr>
        <p:xfrm>
          <a:off x="553460" y="1772394"/>
          <a:ext cx="8017349" cy="3020597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2650433199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432406402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453310970"/>
                    </a:ext>
                  </a:extLst>
                </a:gridCol>
                <a:gridCol w="3030686">
                  <a:extLst>
                    <a:ext uri="{9D8B030D-6E8A-4147-A177-3AD203B41FA5}">
                      <a16:colId xmlns:a16="http://schemas.microsoft.com/office/drawing/2014/main" val="2676761099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701546814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73272119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69605594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714926164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3387865347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1677979110"/>
                    </a:ext>
                  </a:extLst>
                </a:gridCol>
              </a:tblGrid>
              <a:tr h="129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1639"/>
                  </a:ext>
                </a:extLst>
              </a:tr>
              <a:tr h="3874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34090"/>
                  </a:ext>
                </a:extLst>
              </a:tr>
              <a:tr h="1660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80.635.922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6.889.387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61.643.416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99861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68.935.416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52.326.136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36070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6.355.791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53124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50992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7783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97085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81121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93160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44320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42174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23383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15711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60862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948090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59125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305129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75670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99926"/>
                  </a:ext>
                </a:extLst>
              </a:tr>
              <a:tr h="1294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4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49DB18-69CC-4C0B-9425-1E227E585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28350"/>
              </p:ext>
            </p:extLst>
          </p:nvPr>
        </p:nvGraphicFramePr>
        <p:xfrm>
          <a:off x="571111" y="1835730"/>
          <a:ext cx="7956388" cy="2249319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4035471003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227463312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129372179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4159096444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35038385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9902552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84834385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655939522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2800402064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405851824"/>
                    </a:ext>
                  </a:extLst>
                </a:gridCol>
              </a:tblGrid>
              <a:tr h="130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8418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36231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14.064.674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58.237.180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58536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48.676.256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13097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7.259.348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367923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18527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29192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2.292.900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2977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89303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21711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97673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99341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4346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29926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8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E3C9CD-E7B6-4F23-B468-BABE893E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39100"/>
              </p:ext>
            </p:extLst>
          </p:nvPr>
        </p:nvGraphicFramePr>
        <p:xfrm>
          <a:off x="565431" y="1994672"/>
          <a:ext cx="7967010" cy="2630410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1462585383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524786603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2190889167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3446738396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4105641966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93698827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665174211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049507589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4198571592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1381919611"/>
                    </a:ext>
                  </a:extLst>
                </a:gridCol>
              </a:tblGrid>
              <a:tr h="1293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08996"/>
                  </a:ext>
                </a:extLst>
              </a:tr>
              <a:tr h="3869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37261"/>
                  </a:ext>
                </a:extLst>
              </a:tr>
              <a:tr h="1658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7.110.931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9440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4.616.691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3.806.390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5345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2.303.663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08868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96183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70070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62248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143763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93123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23710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95876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37533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69834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19957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87902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74299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A62ED1-F4A5-4ABC-805F-76B37FB5C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64153"/>
              </p:ext>
            </p:extLst>
          </p:nvPr>
        </p:nvGraphicFramePr>
        <p:xfrm>
          <a:off x="548571" y="1782274"/>
          <a:ext cx="8051199" cy="1980472"/>
        </p:xfrm>
        <a:graphic>
          <a:graphicData uri="http://schemas.openxmlformats.org/drawingml/2006/table">
            <a:tbl>
              <a:tblPr/>
              <a:tblGrid>
                <a:gridCol w="269813">
                  <a:extLst>
                    <a:ext uri="{9D8B030D-6E8A-4147-A177-3AD203B41FA5}">
                      <a16:colId xmlns:a16="http://schemas.microsoft.com/office/drawing/2014/main" val="238016010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834169837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2116540710"/>
                    </a:ext>
                  </a:extLst>
                </a:gridCol>
                <a:gridCol w="3043481">
                  <a:extLst>
                    <a:ext uri="{9D8B030D-6E8A-4147-A177-3AD203B41FA5}">
                      <a16:colId xmlns:a16="http://schemas.microsoft.com/office/drawing/2014/main" val="2347848152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544929001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174778449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273665420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027371227"/>
                    </a:ext>
                  </a:extLst>
                </a:gridCol>
                <a:gridCol w="658342">
                  <a:extLst>
                    <a:ext uri="{9D8B030D-6E8A-4147-A177-3AD203B41FA5}">
                      <a16:colId xmlns:a16="http://schemas.microsoft.com/office/drawing/2014/main" val="1242093657"/>
                    </a:ext>
                  </a:extLst>
                </a:gridCol>
                <a:gridCol w="647549">
                  <a:extLst>
                    <a:ext uri="{9D8B030D-6E8A-4147-A177-3AD203B41FA5}">
                      <a16:colId xmlns:a16="http://schemas.microsoft.com/office/drawing/2014/main" val="254483160"/>
                    </a:ext>
                  </a:extLst>
                </a:gridCol>
              </a:tblGrid>
              <a:tr h="1291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18084"/>
                  </a:ext>
                </a:extLst>
              </a:tr>
              <a:tr h="3864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43673"/>
                  </a:ext>
                </a:extLst>
              </a:tr>
              <a:tr h="1656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12.361.817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76862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6.671.601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54065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4.354.662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6840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78606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25680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33221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16332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2992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84873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82554"/>
                  </a:ext>
                </a:extLst>
              </a:tr>
              <a:tr h="1291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ADF56C-7394-486C-B57C-4A63351ED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2131"/>
              </p:ext>
            </p:extLst>
          </p:nvPr>
        </p:nvGraphicFramePr>
        <p:xfrm>
          <a:off x="551915" y="1804181"/>
          <a:ext cx="7980518" cy="188474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31469268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219104166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970942291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328784884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88402115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12900513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70875273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50275772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26080699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3218678875"/>
                    </a:ext>
                  </a:extLst>
                </a:gridCol>
              </a:tblGrid>
              <a:tr h="130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25134"/>
                  </a:ext>
                </a:extLst>
              </a:tr>
              <a:tr h="389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42648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3614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9417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838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4451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3037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0500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97649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441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76868"/>
                  </a:ext>
                </a:extLst>
              </a:tr>
              <a:tr h="158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3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2B631E-EEBB-404C-B741-C1E439031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71424"/>
              </p:ext>
            </p:extLst>
          </p:nvPr>
        </p:nvGraphicFramePr>
        <p:xfrm>
          <a:off x="538428" y="1773382"/>
          <a:ext cx="7986735" cy="1451379"/>
        </p:xfrm>
        <a:graphic>
          <a:graphicData uri="http://schemas.openxmlformats.org/drawingml/2006/table">
            <a:tbl>
              <a:tblPr/>
              <a:tblGrid>
                <a:gridCol w="267653">
                  <a:extLst>
                    <a:ext uri="{9D8B030D-6E8A-4147-A177-3AD203B41FA5}">
                      <a16:colId xmlns:a16="http://schemas.microsoft.com/office/drawing/2014/main" val="3351943067"/>
                    </a:ext>
                  </a:extLst>
                </a:gridCol>
                <a:gridCol w="267653">
                  <a:extLst>
                    <a:ext uri="{9D8B030D-6E8A-4147-A177-3AD203B41FA5}">
                      <a16:colId xmlns:a16="http://schemas.microsoft.com/office/drawing/2014/main" val="3808063615"/>
                    </a:ext>
                  </a:extLst>
                </a:gridCol>
                <a:gridCol w="267653">
                  <a:extLst>
                    <a:ext uri="{9D8B030D-6E8A-4147-A177-3AD203B41FA5}">
                      <a16:colId xmlns:a16="http://schemas.microsoft.com/office/drawing/2014/main" val="1401572998"/>
                    </a:ext>
                  </a:extLst>
                </a:gridCol>
                <a:gridCol w="3019112">
                  <a:extLst>
                    <a:ext uri="{9D8B030D-6E8A-4147-A177-3AD203B41FA5}">
                      <a16:colId xmlns:a16="http://schemas.microsoft.com/office/drawing/2014/main" val="3686375308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1984021157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2322893178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1056022624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817948538"/>
                    </a:ext>
                  </a:extLst>
                </a:gridCol>
                <a:gridCol w="653071">
                  <a:extLst>
                    <a:ext uri="{9D8B030D-6E8A-4147-A177-3AD203B41FA5}">
                      <a16:colId xmlns:a16="http://schemas.microsoft.com/office/drawing/2014/main" val="3100438340"/>
                    </a:ext>
                  </a:extLst>
                </a:gridCol>
                <a:gridCol w="642365">
                  <a:extLst>
                    <a:ext uri="{9D8B030D-6E8A-4147-A177-3AD203B41FA5}">
                      <a16:colId xmlns:a16="http://schemas.microsoft.com/office/drawing/2014/main" val="3567066802"/>
                    </a:ext>
                  </a:extLst>
                </a:gridCol>
              </a:tblGrid>
              <a:tr h="127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567589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8970"/>
                  </a:ext>
                </a:extLst>
              </a:tr>
              <a:tr h="1627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3.416.285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10555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2.779.453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42701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52470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89643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68138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54120"/>
                  </a:ext>
                </a:extLst>
              </a:tr>
              <a:tr h="127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5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45EEC7-92FE-4632-A7C5-31584EB70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53304"/>
              </p:ext>
            </p:extLst>
          </p:nvPr>
        </p:nvGraphicFramePr>
        <p:xfrm>
          <a:off x="587773" y="1796202"/>
          <a:ext cx="7927577" cy="3186260"/>
        </p:xfrm>
        <a:graphic>
          <a:graphicData uri="http://schemas.openxmlformats.org/drawingml/2006/table">
            <a:tbl>
              <a:tblPr/>
              <a:tblGrid>
                <a:gridCol w="265670">
                  <a:extLst>
                    <a:ext uri="{9D8B030D-6E8A-4147-A177-3AD203B41FA5}">
                      <a16:colId xmlns:a16="http://schemas.microsoft.com/office/drawing/2014/main" val="2655650592"/>
                    </a:ext>
                  </a:extLst>
                </a:gridCol>
                <a:gridCol w="265670">
                  <a:extLst>
                    <a:ext uri="{9D8B030D-6E8A-4147-A177-3AD203B41FA5}">
                      <a16:colId xmlns:a16="http://schemas.microsoft.com/office/drawing/2014/main" val="3774935086"/>
                    </a:ext>
                  </a:extLst>
                </a:gridCol>
                <a:gridCol w="265670">
                  <a:extLst>
                    <a:ext uri="{9D8B030D-6E8A-4147-A177-3AD203B41FA5}">
                      <a16:colId xmlns:a16="http://schemas.microsoft.com/office/drawing/2014/main" val="2856015456"/>
                    </a:ext>
                  </a:extLst>
                </a:gridCol>
                <a:gridCol w="2996751">
                  <a:extLst>
                    <a:ext uri="{9D8B030D-6E8A-4147-A177-3AD203B41FA5}">
                      <a16:colId xmlns:a16="http://schemas.microsoft.com/office/drawing/2014/main" val="85334113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4078312475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798112194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506117534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3228518047"/>
                    </a:ext>
                  </a:extLst>
                </a:gridCol>
                <a:gridCol w="648233">
                  <a:extLst>
                    <a:ext uri="{9D8B030D-6E8A-4147-A177-3AD203B41FA5}">
                      <a16:colId xmlns:a16="http://schemas.microsoft.com/office/drawing/2014/main" val="568460884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3887143740"/>
                    </a:ext>
                  </a:extLst>
                </a:gridCol>
              </a:tblGrid>
              <a:tr h="1312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32808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61769"/>
                  </a:ext>
                </a:extLst>
              </a:tr>
              <a:tr h="168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27.330.034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21.066.743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76105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3.587.187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18.980.308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7611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-1.128.961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59100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24579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98059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5301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3143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7950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3612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72639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5243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7474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10478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18138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7133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01459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26316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91053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302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326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2D49B0-A5DB-4D3B-A1D8-9CA1CEC87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72436"/>
              </p:ext>
            </p:extLst>
          </p:nvPr>
        </p:nvGraphicFramePr>
        <p:xfrm>
          <a:off x="544208" y="1741196"/>
          <a:ext cx="7988231" cy="2635269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65025733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17137711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789011885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251207984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687528857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501142118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49631919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7833806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2990800042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4282699224"/>
                    </a:ext>
                  </a:extLst>
                </a:gridCol>
              </a:tblGrid>
              <a:tr h="129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76739"/>
                  </a:ext>
                </a:extLst>
              </a:tr>
              <a:tr h="3889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25657"/>
                  </a:ext>
                </a:extLst>
              </a:tr>
              <a:tr h="1666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19.436.274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-522.085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15.442.557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8942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13.544.629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5403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6455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9070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9757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3406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7619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1820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6078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4499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1813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1097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6299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817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819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9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7F76966-B001-4D91-B232-644631ABD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27978"/>
              </p:ext>
            </p:extLst>
          </p:nvPr>
        </p:nvGraphicFramePr>
        <p:xfrm>
          <a:off x="543039" y="1729294"/>
          <a:ext cx="7988231" cy="2634520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486030102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32697718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79969632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132558230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89978939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79429000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73692457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435218034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3046797565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1389528186"/>
                    </a:ext>
                  </a:extLst>
                </a:gridCol>
              </a:tblGrid>
              <a:tr h="1299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161944"/>
                  </a:ext>
                </a:extLst>
              </a:tr>
              <a:tr h="388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67429"/>
                  </a:ext>
                </a:extLst>
              </a:tr>
              <a:tr h="1666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76.502.753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-577.004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70.903.016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09915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14.103.040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11.445.807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74977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9446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87234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06560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48517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70617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99365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2802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35852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12455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09522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22633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11818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46619"/>
                  </a:ext>
                </a:extLst>
              </a:tr>
              <a:tr h="129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4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329270"/>
              </p:ext>
            </p:extLst>
          </p:nvPr>
        </p:nvGraphicFramePr>
        <p:xfrm>
          <a:off x="863588" y="2118993"/>
          <a:ext cx="7416824" cy="362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44919"/>
              </p:ext>
            </p:extLst>
          </p:nvPr>
        </p:nvGraphicFramePr>
        <p:xfrm>
          <a:off x="611561" y="1844824"/>
          <a:ext cx="7740860" cy="360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803FD0-7AF4-4663-88A3-B693F8858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62067"/>
              </p:ext>
            </p:extLst>
          </p:nvPr>
        </p:nvGraphicFramePr>
        <p:xfrm>
          <a:off x="571705" y="1933672"/>
          <a:ext cx="8060221" cy="2058076"/>
        </p:xfrm>
        <a:graphic>
          <a:graphicData uri="http://schemas.openxmlformats.org/drawingml/2006/table">
            <a:tbl>
              <a:tblPr/>
              <a:tblGrid>
                <a:gridCol w="289104">
                  <a:extLst>
                    <a:ext uri="{9D8B030D-6E8A-4147-A177-3AD203B41FA5}">
                      <a16:colId xmlns:a16="http://schemas.microsoft.com/office/drawing/2014/main" val="3662751692"/>
                    </a:ext>
                  </a:extLst>
                </a:gridCol>
                <a:gridCol w="3261093">
                  <a:extLst>
                    <a:ext uri="{9D8B030D-6E8A-4147-A177-3AD203B41FA5}">
                      <a16:colId xmlns:a16="http://schemas.microsoft.com/office/drawing/2014/main" val="1689984957"/>
                    </a:ext>
                  </a:extLst>
                </a:gridCol>
                <a:gridCol w="774799">
                  <a:extLst>
                    <a:ext uri="{9D8B030D-6E8A-4147-A177-3AD203B41FA5}">
                      <a16:colId xmlns:a16="http://schemas.microsoft.com/office/drawing/2014/main" val="2270661826"/>
                    </a:ext>
                  </a:extLst>
                </a:gridCol>
                <a:gridCol w="774799">
                  <a:extLst>
                    <a:ext uri="{9D8B030D-6E8A-4147-A177-3AD203B41FA5}">
                      <a16:colId xmlns:a16="http://schemas.microsoft.com/office/drawing/2014/main" val="2220878610"/>
                    </a:ext>
                  </a:extLst>
                </a:gridCol>
                <a:gridCol w="774799">
                  <a:extLst>
                    <a:ext uri="{9D8B030D-6E8A-4147-A177-3AD203B41FA5}">
                      <a16:colId xmlns:a16="http://schemas.microsoft.com/office/drawing/2014/main" val="1835500733"/>
                    </a:ext>
                  </a:extLst>
                </a:gridCol>
                <a:gridCol w="774799">
                  <a:extLst>
                    <a:ext uri="{9D8B030D-6E8A-4147-A177-3AD203B41FA5}">
                      <a16:colId xmlns:a16="http://schemas.microsoft.com/office/drawing/2014/main" val="2635924687"/>
                    </a:ext>
                  </a:extLst>
                </a:gridCol>
                <a:gridCol w="705414">
                  <a:extLst>
                    <a:ext uri="{9D8B030D-6E8A-4147-A177-3AD203B41FA5}">
                      <a16:colId xmlns:a16="http://schemas.microsoft.com/office/drawing/2014/main" val="2558862858"/>
                    </a:ext>
                  </a:extLst>
                </a:gridCol>
                <a:gridCol w="705414">
                  <a:extLst>
                    <a:ext uri="{9D8B030D-6E8A-4147-A177-3AD203B41FA5}">
                      <a16:colId xmlns:a16="http://schemas.microsoft.com/office/drawing/2014/main" val="2536268999"/>
                    </a:ext>
                  </a:extLst>
                </a:gridCol>
              </a:tblGrid>
              <a:tr h="13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35819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17125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600.222.376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62.000.676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485.565.523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0044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429.818.025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60.816.561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343.674.464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02479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67.618.282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-5.833.417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50.327.563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8456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778.330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778.330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1.646.585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96344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19.233.442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341.784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13.789.804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73144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66.349.468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444098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2928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11.957.615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-3.098.587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8.792.827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06121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-838.520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68762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53142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11.299.466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9.613.472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10.754.600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4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9DB139-1669-4CDC-8B24-FC8E65DBA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4540"/>
              </p:ext>
            </p:extLst>
          </p:nvPr>
        </p:nvGraphicFramePr>
        <p:xfrm>
          <a:off x="572551" y="1709326"/>
          <a:ext cx="7980428" cy="4022927"/>
        </p:xfrm>
        <a:graphic>
          <a:graphicData uri="http://schemas.openxmlformats.org/drawingml/2006/table">
            <a:tbl>
              <a:tblPr/>
              <a:tblGrid>
                <a:gridCol w="276714">
                  <a:extLst>
                    <a:ext uri="{9D8B030D-6E8A-4147-A177-3AD203B41FA5}">
                      <a16:colId xmlns:a16="http://schemas.microsoft.com/office/drawing/2014/main" val="1294276760"/>
                    </a:ext>
                  </a:extLst>
                </a:gridCol>
                <a:gridCol w="276714">
                  <a:extLst>
                    <a:ext uri="{9D8B030D-6E8A-4147-A177-3AD203B41FA5}">
                      <a16:colId xmlns:a16="http://schemas.microsoft.com/office/drawing/2014/main" val="2412651934"/>
                    </a:ext>
                  </a:extLst>
                </a:gridCol>
                <a:gridCol w="3121333">
                  <a:extLst>
                    <a:ext uri="{9D8B030D-6E8A-4147-A177-3AD203B41FA5}">
                      <a16:colId xmlns:a16="http://schemas.microsoft.com/office/drawing/2014/main" val="3274368206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495901948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2624139889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3609352802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4204564185"/>
                    </a:ext>
                  </a:extLst>
                </a:gridCol>
                <a:gridCol w="675182">
                  <a:extLst>
                    <a:ext uri="{9D8B030D-6E8A-4147-A177-3AD203B41FA5}">
                      <a16:colId xmlns:a16="http://schemas.microsoft.com/office/drawing/2014/main" val="3278548722"/>
                    </a:ext>
                  </a:extLst>
                </a:gridCol>
                <a:gridCol w="664113">
                  <a:extLst>
                    <a:ext uri="{9D8B030D-6E8A-4147-A177-3AD203B41FA5}">
                      <a16:colId xmlns:a16="http://schemas.microsoft.com/office/drawing/2014/main" val="1879242287"/>
                    </a:ext>
                  </a:extLst>
                </a:gridCol>
              </a:tblGrid>
              <a:tr h="1313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23734"/>
                  </a:ext>
                </a:extLst>
              </a:tr>
              <a:tr h="4022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21832"/>
                  </a:ext>
                </a:extLst>
              </a:tr>
              <a:tr h="172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33.939.418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1.394.461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24.503.798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87249"/>
                  </a:ext>
                </a:extLst>
              </a:tr>
              <a:tr h="1970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664.654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8.047.617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22191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10.760.425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8.540.475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3410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2.173.854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1.561.398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51844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2.468.140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8596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5.341.393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3.886.168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8980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25.070.662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3.738.694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19.356.339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5408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19.797.895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3.167.175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15.526.785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8626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5.272.767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3.829.554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74516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233.186.198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34.445.630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191.128.646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4361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80.635.922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6.889.387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61.643.416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7849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14.064.674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58.237.180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52514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8.958.215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-822.310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7.110.931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44174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31252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12.361.817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453.483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9.782.399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08555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3.141.213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08041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3.416.285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81478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27.330.034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2.534.058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21.066.743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33015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95.939.027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-1.099.089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86.345.573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559776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19.436.274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-522.085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15.442.557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706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76.502.753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-577.004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70.903.016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4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4FE23F-8A42-4E30-A45E-CFE699399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40563"/>
              </p:ext>
            </p:extLst>
          </p:nvPr>
        </p:nvGraphicFramePr>
        <p:xfrm>
          <a:off x="576385" y="1719274"/>
          <a:ext cx="7956053" cy="3419451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793115281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444746384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824920087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323815833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75892770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12107754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55320150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866761416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4251662126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3387365041"/>
                    </a:ext>
                  </a:extLst>
                </a:gridCol>
              </a:tblGrid>
              <a:tr h="129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91476"/>
                  </a:ext>
                </a:extLst>
              </a:tr>
              <a:tr h="3968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11310"/>
                  </a:ext>
                </a:extLst>
              </a:tr>
              <a:tr h="1700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664.654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8.047.617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32869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6.283.871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5.045.390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19105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2.519.694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130.431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1.420.974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673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62056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24576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1.108.806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970.030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947550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90528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7511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47568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6715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238.466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34045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238.466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88867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67826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87816"/>
                  </a:ext>
                </a:extLst>
              </a:tr>
              <a:tr h="2591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97120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63098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88269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99403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86317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88193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5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927F53-D3F3-48E0-973E-908CE7420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59645"/>
              </p:ext>
            </p:extLst>
          </p:nvPr>
        </p:nvGraphicFramePr>
        <p:xfrm>
          <a:off x="553609" y="2017008"/>
          <a:ext cx="8050836" cy="2103578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2627357237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749368308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531149851"/>
                    </a:ext>
                  </a:extLst>
                </a:gridCol>
                <a:gridCol w="3043344">
                  <a:extLst>
                    <a:ext uri="{9D8B030D-6E8A-4147-A177-3AD203B41FA5}">
                      <a16:colId xmlns:a16="http://schemas.microsoft.com/office/drawing/2014/main" val="275078201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1420739681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2486967882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2679969389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2508097424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956895190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102671651"/>
                    </a:ext>
                  </a:extLst>
                </a:gridCol>
              </a:tblGrid>
              <a:tr h="128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63697"/>
                  </a:ext>
                </a:extLst>
              </a:tr>
              <a:tr h="3817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51035"/>
                  </a:ext>
                </a:extLst>
              </a:tr>
              <a:tr h="163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10.760.425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8.540.475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74642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50627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18007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6.855.515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827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6.855.515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5274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6.855.515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57829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47818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14667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18406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22373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73919"/>
                  </a:ext>
                </a:extLst>
              </a:tr>
              <a:tr h="1281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7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B5BF00-919D-4B61-BCED-A818EDB20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19691"/>
              </p:ext>
            </p:extLst>
          </p:nvPr>
        </p:nvGraphicFramePr>
        <p:xfrm>
          <a:off x="574256" y="1931184"/>
          <a:ext cx="7994267" cy="1593674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7067961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415789458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831791258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653202132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663981340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1447878062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848297379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795032627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210733948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3686981583"/>
                    </a:ext>
                  </a:extLst>
                </a:gridCol>
              </a:tblGrid>
              <a:tr h="676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52120"/>
                  </a:ext>
                </a:extLst>
              </a:tr>
              <a:tr h="3884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02385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13253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50858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867707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20614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01325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96708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10300"/>
                  </a:ext>
                </a:extLst>
              </a:tr>
              <a:tr h="129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8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5493</Words>
  <Application>Microsoft Office PowerPoint</Application>
  <PresentationFormat>Presentación en pantalla (4:3)</PresentationFormat>
  <Paragraphs>3267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OCTUBRE DE 2020 PARTIDA 08 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OCTUBRE DE 2020  PARTIDA 08 MINISTERIO DE HACIENDA</vt:lpstr>
      <vt:lpstr>EJECUCIÓN ACUMULADA DE GASTOS A OCTUBRE DE 2020  PARTIDA 08 RESUMEN POR CAPÍTULOS</vt:lpstr>
      <vt:lpstr>EJECUCIÓN ACUMULADA DE GASTOS A OCTUBRE DE 2020  PARTIDA 08. CAPÍTULO 01. PROGRAMA 01: SECRETARÍA Y ADMINISTRACIÓN GENERAL</vt:lpstr>
      <vt:lpstr>EJECUCIÓN ACUMULADA DE GASTOS A OCTUBRE DE 2020  PARTIDA 08. CAPÍTULO 01. PROGRAMA 06: UNIDAD ADMINISTRADORA DE LOS TRIBUNALES TRIBUTARIOS Y ADUANERO</vt:lpstr>
      <vt:lpstr>EJECUCIÓN ACUMULADA DE GASTOS A OCTUBRE DE 2020  PARTIDA 08. CAPÍTULO 01. PROGRAMA 07: SISTEMA INTEGRADO DE COMERCIO EXTERIOR (SICEX)</vt:lpstr>
      <vt:lpstr>EJECUCIÓN ACUMULADA DE GASTOS A OCTUBRE DE 2020  PARTIDA 08. CAPÍTULO 01. PROGRAMA 08: PROGRAMA DE MODERNIZACIÓN SECTOR PÚBLICO</vt:lpstr>
      <vt:lpstr>EJECUCIÓN ACUMULADA DE GASTOS A OCTUBRE DE 2020  PARTIDA 08. CAPÍTULO 01. PROGRAMA 09: PROGRAMA EXPORTACIÓN DE SERVICIOS</vt:lpstr>
      <vt:lpstr>EJECUCIÓN ACUMULADA DE GASTOS A OCTUBRE DE 2020  PARTIDA 08. CAPÍTULO 02. PROGRAMA 01: DIRECCIÓN DE PRESUPUESTOS</vt:lpstr>
      <vt:lpstr>EJECUCIÓN ACUMULADA DE GASTOS A OCTUBRE DE 2020  PARTIDA 08. CAPÍTULO 02. PROGRAMA 02: SISTEMA DE GESTIÓN FINANCIERA DEL ESTADO</vt:lpstr>
      <vt:lpstr>EJECUCIÓN ACUMULADA DE GASTOS A OCTUBRE DE 2020  PARTIDA 08. CAPÍTULO 03. PROGRAMA 01: SERVICIO DE IMPUESTOS INTERNOS</vt:lpstr>
      <vt:lpstr>EJECUCIÓN ACUMULADA DE GASTOS A OCTUBRE DE 2020  PARTIDA 08. CAPÍTULO 04. PROGRAMA 01: SERVICIO NACIONAL DE ADUANAS</vt:lpstr>
      <vt:lpstr>EJECUCIÓN ACUMULADA DE GASTOS A OCTUBRE DE 2020  PARTIDA 08. CAPÍTULO 05. PROGRAMA 01: SERVICIO DE TESORERÍAS</vt:lpstr>
      <vt:lpstr>EJECUCIÓN ACUMULADA DE GASTOS A OCTUBRE DE 2020  PARTIDA 08. CAPÍTULO 07. PROGRAMA 01: DIRECCIÓN DE COMPRAS Y CONTRATACIÓN PÚBLICA</vt:lpstr>
      <vt:lpstr>EJECUCIÓN ACUMULADA DE GASTOS A OCTUBRE DE 2020  PARTIDA 08. CAPÍTULO 15. PROGRAMA 01: DIRECCIÓN NACIONAL DEL SERVICIO CIVIL</vt:lpstr>
      <vt:lpstr>EJECUCIÓN ACUMULADA DE GASTOS A OCTUBRE DE 2020  PARTIDA 08. CAPÍTULO 16. PROGRAMA 01: UNIDAD DE ANÁLISIS FINANCIERO</vt:lpstr>
      <vt:lpstr>EJECUCIÓN ACUMULADA DE GASTOS A OCTUBRE DE 2020  PARTIDA 08. CAPÍTULO 17. PROGRAMA 01: SUPERINTENDENCIA DE CASINOS DE JUEGO</vt:lpstr>
      <vt:lpstr>EJECUCIÓN ACUMULADA DE GASTOS A OCTUBRE DE 2020  PARTIDA 08. CAPÍTULO 30. PROGRAMA 01: CONSEJO DE DEFENSA DEL ESTADO</vt:lpstr>
      <vt:lpstr>EJECUCIÓN ACUMULADA DE GASTOS A OCTUBRE DE 2020  PARTIDA 08. CAPÍTULO 31. PROGRAMA 01: COMISIÓN PARA EL MERCADO FINANCIERO</vt:lpstr>
      <vt:lpstr>EJECUCIÓN ACUMULADA DE GASTOS A OCTUBRE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403</cp:revision>
  <cp:lastPrinted>2019-10-12T13:02:40Z</cp:lastPrinted>
  <dcterms:created xsi:type="dcterms:W3CDTF">2016-06-23T13:38:47Z</dcterms:created>
  <dcterms:modified xsi:type="dcterms:W3CDTF">2020-12-23T02:29:20Z</dcterms:modified>
</cp:coreProperties>
</file>