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8400456"/>
        <c:axId val="398402808"/>
      </c:barChart>
      <c:catAx>
        <c:axId val="39840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8402808"/>
        <c:crosses val="autoZero"/>
        <c:auto val="1"/>
        <c:lblAlgn val="ctr"/>
        <c:lblOffset val="100"/>
        <c:noMultiLvlLbl val="0"/>
      </c:catAx>
      <c:valAx>
        <c:axId val="398402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9840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26'!$D$36:$L$36</c:f>
              <c:numCache>
                <c:formatCode>0.0%</c:formatCode>
                <c:ptCount val="9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9980496"/>
        <c:axId val="499982064"/>
      </c:barChart>
      <c:catAx>
        <c:axId val="49998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982064"/>
        <c:crosses val="autoZero"/>
        <c:auto val="0"/>
        <c:lblAlgn val="ctr"/>
        <c:lblOffset val="100"/>
        <c:noMultiLvlLbl val="0"/>
      </c:catAx>
      <c:valAx>
        <c:axId val="4999820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9980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26'!$D$32:$L$32</c:f>
              <c:numCache>
                <c:formatCode>0.0%</c:formatCode>
                <c:ptCount val="9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130592"/>
        <c:axId val="499127848"/>
      </c:lineChart>
      <c:catAx>
        <c:axId val="4991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127848"/>
        <c:crosses val="autoZero"/>
        <c:auto val="1"/>
        <c:lblAlgn val="ctr"/>
        <c:lblOffset val="100"/>
        <c:tickLblSkip val="1"/>
        <c:noMultiLvlLbl val="0"/>
      </c:catAx>
      <c:valAx>
        <c:axId val="4991278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130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8680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91510"/>
              </p:ext>
            </p:extLst>
          </p:nvPr>
        </p:nvGraphicFramePr>
        <p:xfrm>
          <a:off x="683567" y="2089957"/>
          <a:ext cx="7848874" cy="3509612"/>
        </p:xfrm>
        <a:graphic>
          <a:graphicData uri="http://schemas.openxmlformats.org/drawingml/2006/table">
            <a:tbl>
              <a:tblPr/>
              <a:tblGrid>
                <a:gridCol w="658646"/>
                <a:gridCol w="319638"/>
                <a:gridCol w="319638"/>
                <a:gridCol w="2663645"/>
                <a:gridCol w="684476"/>
                <a:gridCol w="684476"/>
                <a:gridCol w="865281"/>
                <a:gridCol w="865281"/>
                <a:gridCol w="787793"/>
              </a:tblGrid>
              <a:tr h="2019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86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102853"/>
              </p:ext>
            </p:extLst>
          </p:nvPr>
        </p:nvGraphicFramePr>
        <p:xfrm>
          <a:off x="417237" y="1866900"/>
          <a:ext cx="8210798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135444"/>
              </p:ext>
            </p:extLst>
          </p:nvPr>
        </p:nvGraphicFramePr>
        <p:xfrm>
          <a:off x="466600" y="1866900"/>
          <a:ext cx="8210798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022595"/>
              </p:ext>
            </p:extLst>
          </p:nvPr>
        </p:nvGraphicFramePr>
        <p:xfrm>
          <a:off x="606312" y="2276872"/>
          <a:ext cx="7318488" cy="3312226"/>
        </p:xfrm>
        <a:graphic>
          <a:graphicData uri="http://schemas.openxmlformats.org/drawingml/2006/table">
            <a:tbl>
              <a:tblPr/>
              <a:tblGrid>
                <a:gridCol w="763219"/>
                <a:gridCol w="2823261"/>
                <a:gridCol w="756750"/>
                <a:gridCol w="711474"/>
                <a:gridCol w="763219"/>
                <a:gridCol w="763219"/>
                <a:gridCol w="737346"/>
              </a:tblGrid>
              <a:tr h="2453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110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132.850.127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-8.852.865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67.313.821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21.998.395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61.616.853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-15.485.942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34.249.588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32375"/>
              </p:ext>
            </p:extLst>
          </p:nvPr>
        </p:nvGraphicFramePr>
        <p:xfrm>
          <a:off x="683570" y="2348880"/>
          <a:ext cx="7382812" cy="2016225"/>
        </p:xfrm>
        <a:graphic>
          <a:graphicData uri="http://schemas.openxmlformats.org/drawingml/2006/table">
            <a:tbl>
              <a:tblPr/>
              <a:tblGrid>
                <a:gridCol w="708851"/>
                <a:gridCol w="313287"/>
                <a:gridCol w="2544270"/>
                <a:gridCol w="702522"/>
                <a:gridCol w="784800"/>
                <a:gridCol w="784800"/>
                <a:gridCol w="772141"/>
                <a:gridCol w="772141"/>
              </a:tblGrid>
              <a:tr h="22248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134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125.432.265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-8.473.087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62.289.219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60.868.963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19740"/>
              </p:ext>
            </p:extLst>
          </p:nvPr>
        </p:nvGraphicFramePr>
        <p:xfrm>
          <a:off x="580300" y="2074890"/>
          <a:ext cx="7860248" cy="3586357"/>
        </p:xfrm>
        <a:graphic>
          <a:graphicData uri="http://schemas.openxmlformats.org/drawingml/2006/table">
            <a:tbl>
              <a:tblPr/>
              <a:tblGrid>
                <a:gridCol w="796486"/>
                <a:gridCol w="334120"/>
                <a:gridCol w="334120"/>
                <a:gridCol w="2460334"/>
                <a:gridCol w="789738"/>
                <a:gridCol w="715488"/>
                <a:gridCol w="782988"/>
                <a:gridCol w="823487"/>
                <a:gridCol w="823487"/>
              </a:tblGrid>
              <a:tr h="178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7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781175"/>
              </p:ext>
            </p:extLst>
          </p:nvPr>
        </p:nvGraphicFramePr>
        <p:xfrm>
          <a:off x="405024" y="1844825"/>
          <a:ext cx="8110325" cy="4271672"/>
        </p:xfrm>
        <a:graphic>
          <a:graphicData uri="http://schemas.openxmlformats.org/drawingml/2006/table">
            <a:tbl>
              <a:tblPr/>
              <a:tblGrid>
                <a:gridCol w="758662"/>
                <a:gridCol w="280252"/>
                <a:gridCol w="280252"/>
                <a:gridCol w="3193175"/>
                <a:gridCol w="755832"/>
                <a:gridCol w="634106"/>
                <a:gridCol w="758662"/>
                <a:gridCol w="758662"/>
                <a:gridCol w="690722"/>
              </a:tblGrid>
              <a:tr h="1628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5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60.868.963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23.797.140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18.241.092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2.029.210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59.171.048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-12.388.057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32.423.685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48.228.501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-6.600.729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27.678.360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18.799.264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-1.684.832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10.670.570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1.666.422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6.876.103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-3.740.426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1.126.307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5.044.169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2.837.459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5.072.072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0881"/>
              </p:ext>
            </p:extLst>
          </p:nvPr>
        </p:nvGraphicFramePr>
        <p:xfrm>
          <a:off x="405024" y="1556803"/>
          <a:ext cx="8210797" cy="4392471"/>
        </p:xfrm>
        <a:graphic>
          <a:graphicData uri="http://schemas.openxmlformats.org/drawingml/2006/table">
            <a:tbl>
              <a:tblPr/>
              <a:tblGrid>
                <a:gridCol w="768060"/>
                <a:gridCol w="283724"/>
                <a:gridCol w="283724"/>
                <a:gridCol w="3232734"/>
                <a:gridCol w="765195"/>
                <a:gridCol w="641961"/>
                <a:gridCol w="768060"/>
                <a:gridCol w="768060"/>
                <a:gridCol w="699279"/>
              </a:tblGrid>
              <a:tr h="248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9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2.070.964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3.437.224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3.437.224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1463</Words>
  <Application>Microsoft Office PowerPoint</Application>
  <PresentationFormat>Presentación en pantalla (4:3)</PresentationFormat>
  <Paragraphs>828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SEPTIEMBRE DE 2020 PARTIDA 26: MINISTERIO DEL DEPORTE</vt:lpstr>
      <vt:lpstr>EJECUCIÓN ACUMULADA DE GASTOS A SEPTIEMBRE DE 2020  PARTIDA 26 MINISTERIO DEL DEPORTE</vt:lpstr>
      <vt:lpstr>EJECUCIÓN ACUMULADA DE GASTOS A SEPTIEMBRE DE 2020  PARTIDA 26 MINISTERIO DEL DEPORTE</vt:lpstr>
      <vt:lpstr>EJECUCIÓN ACUMULADA DE GASTOS A SEPTIEMBRE DE 2020  PARTIDA 26 MINISTERIO DEL DEPORTE</vt:lpstr>
      <vt:lpstr>EJECUCIÓN ACUMULADA DE GASTOS A SEPTIEMBRE DE 2019  PARTIDA 26 MINISTERIO DEL DEPORTE</vt:lpstr>
      <vt:lpstr>EJECUCIÓN ACUMULADA DE GASTOS A SEPTIEMBRE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300</cp:revision>
  <cp:lastPrinted>2019-06-03T14:10:49Z</cp:lastPrinted>
  <dcterms:created xsi:type="dcterms:W3CDTF">2016-06-23T13:38:47Z</dcterms:created>
  <dcterms:modified xsi:type="dcterms:W3CDTF">2020-12-15T22:07:56Z</dcterms:modified>
</cp:coreProperties>
</file>