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59"/>
  </p:notesMasterIdLst>
  <p:handoutMasterIdLst>
    <p:handoutMasterId r:id="rId60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265" r:id="rId12"/>
    <p:sldId id="359" r:id="rId13"/>
    <p:sldId id="271" r:id="rId14"/>
    <p:sldId id="301" r:id="rId15"/>
    <p:sldId id="304" r:id="rId16"/>
    <p:sldId id="307" r:id="rId17"/>
    <p:sldId id="332" r:id="rId18"/>
    <p:sldId id="308" r:id="rId19"/>
    <p:sldId id="312" r:id="rId20"/>
    <p:sldId id="313" r:id="rId21"/>
    <p:sldId id="314" r:id="rId22"/>
    <p:sldId id="316" r:id="rId23"/>
    <p:sldId id="336" r:id="rId24"/>
    <p:sldId id="317" r:id="rId25"/>
    <p:sldId id="318" r:id="rId26"/>
    <p:sldId id="337" r:id="rId27"/>
    <p:sldId id="319" r:id="rId28"/>
    <p:sldId id="338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48" r:id="rId40"/>
    <p:sldId id="349" r:id="rId41"/>
    <p:sldId id="350" r:id="rId42"/>
    <p:sldId id="351" r:id="rId43"/>
    <p:sldId id="356" r:id="rId44"/>
    <p:sldId id="372" r:id="rId45"/>
    <p:sldId id="357" r:id="rId46"/>
    <p:sldId id="373" r:id="rId47"/>
    <p:sldId id="358" r:id="rId48"/>
    <p:sldId id="374" r:id="rId49"/>
    <p:sldId id="375" r:id="rId50"/>
    <p:sldId id="376" r:id="rId51"/>
    <p:sldId id="377" r:id="rId52"/>
    <p:sldId id="378" r:id="rId53"/>
    <p:sldId id="366" r:id="rId54"/>
    <p:sldId id="367" r:id="rId55"/>
    <p:sldId id="368" r:id="rId56"/>
    <p:sldId id="369" r:id="rId57"/>
    <p:sldId id="365" r:id="rId5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1C-405D-A3D7-AF7271C417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1C-405D-A3D7-AF7271C417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1C-405D-A3D7-AF7271C417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1C-405D-A3D7-AF7271C417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1C-405D-A3D7-AF7271C417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1C-405D-A3D7-AF7271C417E7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1C-405D-A3D7-AF7271C417E7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C-405D-A3D7-AF7271C417E7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1C-405D-A3D7-AF7271C417E7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1C-405D-A3D7-AF7271C417E7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1C-405D-A3D7-AF7271C417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09'!$C$64:$C$68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SERVICIO DE LA DEUDA     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09'!$D$64:$D$68</c:f>
              <c:numCache>
                <c:formatCode>#,##0</c:formatCode>
                <c:ptCount val="5"/>
                <c:pt idx="0">
                  <c:v>677015981</c:v>
                </c:pt>
                <c:pt idx="1">
                  <c:v>9811453659</c:v>
                </c:pt>
                <c:pt idx="2">
                  <c:v>466442992</c:v>
                </c:pt>
                <c:pt idx="3">
                  <c:v>148580260</c:v>
                </c:pt>
                <c:pt idx="4">
                  <c:v>584372741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1C-405D-A3D7-AF7271C417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 dirty="0">
                <a:effectLst/>
              </a:rPr>
              <a:t>(</a:t>
            </a:r>
            <a:r>
              <a:rPr lang="en-US" sz="1200" b="1" i="0" baseline="0">
                <a:effectLst/>
              </a:rPr>
              <a:t>en millones </a:t>
            </a:r>
            <a:r>
              <a:rPr lang="en-US" sz="1200" b="1" i="0" baseline="0" dirty="0">
                <a:effectLst/>
              </a:rPr>
              <a:t>de $)</a:t>
            </a:r>
            <a:endParaRPr lang="es-CL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28-4EF8-B630-CC09CC1A842D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8-4EF8-B630-CC09CC1A842D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8-4EF8-B630-CC09CC1A842D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8-4EF8-B630-CC09CC1A842D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8-4EF8-B630-CC09CC1A842D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8-4EF8-B630-CC09CC1A842D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8-4EF8-B630-CC09CC1A842D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8-4EF8-B630-CC09CC1A8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09'!$I$63:$I$85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09'!$J$63:$J$85</c:f>
              <c:numCache>
                <c:formatCode>#,##0</c:formatCode>
                <c:ptCount val="23"/>
                <c:pt idx="0">
                  <c:v>6578189967000</c:v>
                </c:pt>
                <c:pt idx="1">
                  <c:v>32584814000</c:v>
                </c:pt>
                <c:pt idx="2">
                  <c:v>43344191000</c:v>
                </c:pt>
                <c:pt idx="3">
                  <c:v>362193519000</c:v>
                </c:pt>
                <c:pt idx="4">
                  <c:v>0</c:v>
                </c:pt>
                <c:pt idx="5">
                  <c:v>1099105723000</c:v>
                </c:pt>
                <c:pt idx="6">
                  <c:v>639110070000</c:v>
                </c:pt>
                <c:pt idx="7">
                  <c:v>707388000</c:v>
                </c:pt>
                <c:pt idx="8">
                  <c:v>2322512000</c:v>
                </c:pt>
                <c:pt idx="9">
                  <c:v>416996246000</c:v>
                </c:pt>
                <c:pt idx="10">
                  <c:v>65207061000</c:v>
                </c:pt>
                <c:pt idx="11">
                  <c:v>44607172000</c:v>
                </c:pt>
                <c:pt idx="12">
                  <c:v>44249837000</c:v>
                </c:pt>
                <c:pt idx="13">
                  <c:v>39680140000</c:v>
                </c:pt>
                <c:pt idx="14">
                  <c:v>59379444000</c:v>
                </c:pt>
                <c:pt idx="15">
                  <c:v>39779928000</c:v>
                </c:pt>
                <c:pt idx="16">
                  <c:v>57096706000</c:v>
                </c:pt>
                <c:pt idx="17">
                  <c:v>1093997000</c:v>
                </c:pt>
                <c:pt idx="18">
                  <c:v>874101000</c:v>
                </c:pt>
                <c:pt idx="19">
                  <c:v>637305000</c:v>
                </c:pt>
                <c:pt idx="20">
                  <c:v>677459000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8-4EF8-B630-CC09CC1A8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09'!$D$29:$O$29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6.5084318528782048E-2</c:v>
                </c:pt>
                <c:pt idx="2">
                  <c:v>8.4228421993873911E-2</c:v>
                </c:pt>
                <c:pt idx="3">
                  <c:v>7.3050275465165862E-2</c:v>
                </c:pt>
                <c:pt idx="4">
                  <c:v>7.1067808315730965E-2</c:v>
                </c:pt>
                <c:pt idx="5">
                  <c:v>9.7249922703266226E-2</c:v>
                </c:pt>
                <c:pt idx="6">
                  <c:v>5.997241335248172E-2</c:v>
                </c:pt>
                <c:pt idx="7">
                  <c:v>6.494137360458907E-2</c:v>
                </c:pt>
                <c:pt idx="8">
                  <c:v>7.0683783866128988E-2</c:v>
                </c:pt>
                <c:pt idx="9">
                  <c:v>9.1699481493897839E-2</c:v>
                </c:pt>
                <c:pt idx="10">
                  <c:v>9.7930754568635772E-2</c:v>
                </c:pt>
                <c:pt idx="11">
                  <c:v>0.12150653562581208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C-4947-A5B1-DB923DDF2ACC}"/>
            </c:ext>
          </c:extLst>
        </c:ser>
        <c:ser>
          <c:idx val="0"/>
          <c:order val="1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C-4947-A5B1-DB923DDF2ACC}"/>
            </c:ext>
          </c:extLst>
        </c:ser>
        <c:ser>
          <c:idx val="1"/>
          <c:order val="2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C-4947-A5B1-DB923DDF2ACC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81C-4947-A5B1-DB923DDF2ACC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1C-4947-A5B1-DB923DDF2ACC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</c:f>
              <c:numCache>
                <c:formatCode>0.0%</c:formatCode>
                <c:ptCount val="1"/>
                <c:pt idx="0">
                  <c:v>5.6416790088538143E-2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1C-4947-A5B1-DB923DDF2A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2018 - 2019 - 2020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7080132061354723"/>
          <c:y val="2.8596961572832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4976935699418596E-2"/>
          <c:y val="0.11512078416471398"/>
          <c:w val="0.88724529119636397"/>
          <c:h val="0.64205414001533989"/>
        </c:manualLayout>
      </c:layout>
      <c:lineChart>
        <c:grouping val="standard"/>
        <c:varyColors val="0"/>
        <c:ser>
          <c:idx val="2"/>
          <c:order val="0"/>
          <c:tx>
            <c:strRef>
              <c:f>'Partida 09'!$C$23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09'!$D$23:$O$23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0.12111535521904485</c:v>
                </c:pt>
                <c:pt idx="2">
                  <c:v>0.20428007711313179</c:v>
                </c:pt>
                <c:pt idx="3">
                  <c:v>0.27717433226389276</c:v>
                </c:pt>
                <c:pt idx="4">
                  <c:v>0.34856156529086202</c:v>
                </c:pt>
                <c:pt idx="5">
                  <c:v>0.44567805008435674</c:v>
                </c:pt>
                <c:pt idx="6">
                  <c:v>0.50602523428421642</c:v>
                </c:pt>
                <c:pt idx="7">
                  <c:v>0.57096649466815352</c:v>
                </c:pt>
                <c:pt idx="8">
                  <c:v>0.64165027853428258</c:v>
                </c:pt>
                <c:pt idx="9">
                  <c:v>0.73334976002818042</c:v>
                </c:pt>
                <c:pt idx="10">
                  <c:v>0.83066644934555178</c:v>
                </c:pt>
                <c:pt idx="11">
                  <c:v>0.95422017773676937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D8-4890-8343-20228CBF7862}"/>
            </c:ext>
          </c:extLst>
        </c:ser>
        <c:ser>
          <c:idx val="0"/>
          <c:order val="1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D8-4890-8343-20228CBF7862}"/>
            </c:ext>
          </c:extLst>
        </c:ser>
        <c:ser>
          <c:idx val="1"/>
          <c:order val="2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5242081784929213E-2"/>
                  <c:y val="-2.8148867450549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D8-4890-8343-20228CBF7862}"/>
                </c:ext>
              </c:extLst>
            </c:dLbl>
            <c:dLbl>
              <c:idx val="1"/>
              <c:layout>
                <c:manualLayout>
                  <c:x val="-5.6041587401311543E-2"/>
                  <c:y val="-2.859696157283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D8-4890-8343-20228CBF7862}"/>
                </c:ext>
              </c:extLst>
            </c:dLbl>
            <c:dLbl>
              <c:idx val="2"/>
              <c:layout>
                <c:manualLayout>
                  <c:x val="-5.5464408459585696E-2"/>
                  <c:y val="-2.1447721179624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D8-4890-8343-20228CBF7862}"/>
                </c:ext>
              </c:extLst>
            </c:dLbl>
            <c:dLbl>
              <c:idx val="3"/>
              <c:layout>
                <c:manualLayout>
                  <c:x val="-3.3701942804220612E-2"/>
                  <c:y val="-3.217158176943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D8-4890-8343-20228CBF7862}"/>
                </c:ext>
              </c:extLst>
            </c:dLbl>
            <c:dLbl>
              <c:idx val="4"/>
              <c:layout>
                <c:manualLayout>
                  <c:x val="-4.8446542781067074E-2"/>
                  <c:y val="-3.21715817694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D8-4890-8343-20228CBF7862}"/>
                </c:ext>
              </c:extLst>
            </c:dLbl>
            <c:dLbl>
              <c:idx val="5"/>
              <c:layout>
                <c:manualLayout>
                  <c:x val="-6.7403885608441225E-2"/>
                  <c:y val="-1.7873100983020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D8-4890-8343-20228CBF7862}"/>
                </c:ext>
              </c:extLst>
            </c:dLbl>
            <c:dLbl>
              <c:idx val="6"/>
              <c:layout>
                <c:manualLayout>
                  <c:x val="-6.3191142757913571E-2"/>
                  <c:y val="-1.0723860589812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D8-4890-8343-20228CBF7862}"/>
                </c:ext>
              </c:extLst>
            </c:dLbl>
            <c:dLbl>
              <c:idx val="7"/>
              <c:layout>
                <c:manualLayout>
                  <c:x val="-6.7403885608441225E-2"/>
                  <c:y val="-7.1492403932082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D8-4890-8343-20228CBF78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</c:f>
              <c:numCache>
                <c:formatCode>0.0%</c:formatCode>
                <c:ptCount val="1"/>
                <c:pt idx="0">
                  <c:v>5.6416790088538143E-2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4D8-4890-8343-20228CBF7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867840"/>
        <c:axId val="204881920"/>
      </c:lineChart>
      <c:catAx>
        <c:axId val="2048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881920"/>
        <c:crosses val="autoZero"/>
        <c:auto val="1"/>
        <c:lblAlgn val="ctr"/>
        <c:lblOffset val="100"/>
        <c:noMultiLvlLbl val="0"/>
      </c:catAx>
      <c:valAx>
        <c:axId val="204881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867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0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ENERO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Febrero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BF9D727-9806-453E-B42A-4F26518CE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42768"/>
              </p:ext>
            </p:extLst>
          </p:nvPr>
        </p:nvGraphicFramePr>
        <p:xfrm>
          <a:off x="407528" y="1655571"/>
          <a:ext cx="7927199" cy="4351347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87996449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473799296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831300523"/>
                    </a:ext>
                  </a:extLst>
                </a:gridCol>
                <a:gridCol w="2996609">
                  <a:extLst>
                    <a:ext uri="{9D8B030D-6E8A-4147-A177-3AD203B41FA5}">
                      <a16:colId xmlns:a16="http://schemas.microsoft.com/office/drawing/2014/main" val="168024539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84133496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75212054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72083428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396817041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3088813866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749093284"/>
                    </a:ext>
                  </a:extLst>
                </a:gridCol>
              </a:tblGrid>
              <a:tr h="1263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38477"/>
                  </a:ext>
                </a:extLst>
              </a:tr>
              <a:tr h="3869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538036"/>
                  </a:ext>
                </a:extLst>
              </a:tr>
              <a:tr h="1658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6.428.942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4700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5.781.945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2193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242.519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4082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8306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38356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232.468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59912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05065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5778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24363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8259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054043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243323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11433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23969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24.703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95614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72529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413535"/>
                  </a:ext>
                </a:extLst>
              </a:tr>
              <a:tr h="252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18.778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56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3249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657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3.127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25866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3.127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69774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00759"/>
                  </a:ext>
                </a:extLst>
              </a:tr>
              <a:tr h="13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149.141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893086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6447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1484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16886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6301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147.579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0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6277" y="803699"/>
            <a:ext cx="799214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D8D229-733A-4A99-9470-811A1928C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96078"/>
              </p:ext>
            </p:extLst>
          </p:nvPr>
        </p:nvGraphicFramePr>
        <p:xfrm>
          <a:off x="396277" y="1842016"/>
          <a:ext cx="7927198" cy="1902959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65554457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9048934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394257799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161517532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77230017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08479458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00508629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429648884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2155688501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7232063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413512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937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873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5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284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564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516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33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39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478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490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54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6154" y="1625424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E628544-39EA-473C-A4AE-2A00EEFAC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699167"/>
              </p:ext>
            </p:extLst>
          </p:nvPr>
        </p:nvGraphicFramePr>
        <p:xfrm>
          <a:off x="494481" y="1990549"/>
          <a:ext cx="7927198" cy="4234085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70624942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403987198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036350683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136032065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94942583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34378656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1603491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639244131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3625911397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6717581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103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8755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795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017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614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860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474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026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592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941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29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979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36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16956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968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8931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15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1701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80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443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356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950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995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66701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774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728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386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61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6432" y="1696658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C22181-DA0D-4C93-B60C-5E85754CB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658336"/>
              </p:ext>
            </p:extLst>
          </p:nvPr>
        </p:nvGraphicFramePr>
        <p:xfrm>
          <a:off x="434752" y="2040095"/>
          <a:ext cx="7927198" cy="3472901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56785578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789138805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211068661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420387182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94428867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68896482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77707517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022947669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945093466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28541492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42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8980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48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48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63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799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886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12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48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52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6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133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58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968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2799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853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71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311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655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605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42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711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60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2107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2107" y="933483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8BDA4C-B94B-4649-9328-E2A2E3EF7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13848"/>
              </p:ext>
            </p:extLst>
          </p:nvPr>
        </p:nvGraphicFramePr>
        <p:xfrm>
          <a:off x="532107" y="1904527"/>
          <a:ext cx="7927202" cy="3628116"/>
        </p:xfrm>
        <a:graphic>
          <a:graphicData uri="http://schemas.openxmlformats.org/drawingml/2006/table">
            <a:tbl>
              <a:tblPr/>
              <a:tblGrid>
                <a:gridCol w="287948">
                  <a:extLst>
                    <a:ext uri="{9D8B030D-6E8A-4147-A177-3AD203B41FA5}">
                      <a16:colId xmlns:a16="http://schemas.microsoft.com/office/drawing/2014/main" val="203426539"/>
                    </a:ext>
                  </a:extLst>
                </a:gridCol>
                <a:gridCol w="287948">
                  <a:extLst>
                    <a:ext uri="{9D8B030D-6E8A-4147-A177-3AD203B41FA5}">
                      <a16:colId xmlns:a16="http://schemas.microsoft.com/office/drawing/2014/main" val="2282704025"/>
                    </a:ext>
                  </a:extLst>
                </a:gridCol>
                <a:gridCol w="287948">
                  <a:extLst>
                    <a:ext uri="{9D8B030D-6E8A-4147-A177-3AD203B41FA5}">
                      <a16:colId xmlns:a16="http://schemas.microsoft.com/office/drawing/2014/main" val="2939975565"/>
                    </a:ext>
                  </a:extLst>
                </a:gridCol>
                <a:gridCol w="2582891">
                  <a:extLst>
                    <a:ext uri="{9D8B030D-6E8A-4147-A177-3AD203B41FA5}">
                      <a16:colId xmlns:a16="http://schemas.microsoft.com/office/drawing/2014/main" val="452006319"/>
                    </a:ext>
                  </a:extLst>
                </a:gridCol>
                <a:gridCol w="771700">
                  <a:extLst>
                    <a:ext uri="{9D8B030D-6E8A-4147-A177-3AD203B41FA5}">
                      <a16:colId xmlns:a16="http://schemas.microsoft.com/office/drawing/2014/main" val="1072566211"/>
                    </a:ext>
                  </a:extLst>
                </a:gridCol>
                <a:gridCol w="771700">
                  <a:extLst>
                    <a:ext uri="{9D8B030D-6E8A-4147-A177-3AD203B41FA5}">
                      <a16:colId xmlns:a16="http://schemas.microsoft.com/office/drawing/2014/main" val="939228857"/>
                    </a:ext>
                  </a:extLst>
                </a:gridCol>
                <a:gridCol w="771700">
                  <a:extLst>
                    <a:ext uri="{9D8B030D-6E8A-4147-A177-3AD203B41FA5}">
                      <a16:colId xmlns:a16="http://schemas.microsoft.com/office/drawing/2014/main" val="1398064342"/>
                    </a:ext>
                  </a:extLst>
                </a:gridCol>
                <a:gridCol w="771700">
                  <a:extLst>
                    <a:ext uri="{9D8B030D-6E8A-4147-A177-3AD203B41FA5}">
                      <a16:colId xmlns:a16="http://schemas.microsoft.com/office/drawing/2014/main" val="1238863643"/>
                    </a:ext>
                  </a:extLst>
                </a:gridCol>
                <a:gridCol w="702593">
                  <a:extLst>
                    <a:ext uri="{9D8B030D-6E8A-4147-A177-3AD203B41FA5}">
                      <a16:colId xmlns:a16="http://schemas.microsoft.com/office/drawing/2014/main" val="1110333601"/>
                    </a:ext>
                  </a:extLst>
                </a:gridCol>
                <a:gridCol w="691074">
                  <a:extLst>
                    <a:ext uri="{9D8B030D-6E8A-4147-A177-3AD203B41FA5}">
                      <a16:colId xmlns:a16="http://schemas.microsoft.com/office/drawing/2014/main" val="2849681677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558176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49778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7.929.171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0839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7.729.171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4597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9385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5794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7.729.171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1627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320376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0332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7.594.171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2756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958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6947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3746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734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0152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921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995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7417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9775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2789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3997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3819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85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647" y="1658514"/>
            <a:ext cx="7760761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B4C8EE-E1F3-4B12-B12A-635EFA04A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255099"/>
              </p:ext>
            </p:extLst>
          </p:nvPr>
        </p:nvGraphicFramePr>
        <p:xfrm>
          <a:off x="467544" y="1950824"/>
          <a:ext cx="7927200" cy="3248662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3288966156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1363899428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1826489737"/>
                    </a:ext>
                  </a:extLst>
                </a:gridCol>
                <a:gridCol w="3164209">
                  <a:extLst>
                    <a:ext uri="{9D8B030D-6E8A-4147-A177-3AD203B41FA5}">
                      <a16:colId xmlns:a16="http://schemas.microsoft.com/office/drawing/2014/main" val="2525789317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94727831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759650643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912881617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259163390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174751562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279459985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32512"/>
                  </a:ext>
                </a:extLst>
              </a:tr>
              <a:tr h="3754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20260"/>
                  </a:ext>
                </a:extLst>
              </a:tr>
              <a:tr h="1609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535.280.369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4948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6.248.569.359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6.248.569.359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489.965.139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8846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5.258.551.854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5.258.551.854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419.895.784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98125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65.952.388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65.952.388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6.455.612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07281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298.150.025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4252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6431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5.521.984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4601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5634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3.018.958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18976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51435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80605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68.797.685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7536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13.028.866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14699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24.922.654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24541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19.651.775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108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19.651.775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5104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732.777.321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732.777.321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50.417.580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0768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937925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142.815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233783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21.196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072785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813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2926" y="1625684"/>
            <a:ext cx="7899571" cy="387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057" y="788370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90503A3-0C55-4C38-8211-D89367058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04151"/>
              </p:ext>
            </p:extLst>
          </p:nvPr>
        </p:nvGraphicFramePr>
        <p:xfrm>
          <a:off x="502926" y="1940123"/>
          <a:ext cx="7927200" cy="4290686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1101536932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250954881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985015932"/>
                    </a:ext>
                  </a:extLst>
                </a:gridCol>
                <a:gridCol w="3164209">
                  <a:extLst>
                    <a:ext uri="{9D8B030D-6E8A-4147-A177-3AD203B41FA5}">
                      <a16:colId xmlns:a16="http://schemas.microsoft.com/office/drawing/2014/main" val="101945404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360840940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91975549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768399120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952954072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4167804630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2698115147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104527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16544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4.924.215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08061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4079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5913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8536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48828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40148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32.614.486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041516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9362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95590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66166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37241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20917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6.353.214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673705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6.372.773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67254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7834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55776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45.315.230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0560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43.692.168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10716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43.692.168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404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3135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0709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9380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9829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89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DBE153-3F90-4864-AB97-E821E5F2A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236704"/>
              </p:ext>
            </p:extLst>
          </p:nvPr>
        </p:nvGraphicFramePr>
        <p:xfrm>
          <a:off x="482922" y="2033724"/>
          <a:ext cx="7927198" cy="1696805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57399574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653310396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698863084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379201506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49995821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32200886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57992367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835410378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1414499105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9909648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999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2689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34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38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658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937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82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538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890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000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71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0445" y="1536179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1917" y="852465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6F7D4AA-0374-482F-B82B-0FE81206E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86864"/>
              </p:ext>
            </p:extLst>
          </p:nvPr>
        </p:nvGraphicFramePr>
        <p:xfrm>
          <a:off x="570445" y="1949420"/>
          <a:ext cx="7927198" cy="1950533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501691171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822797171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537645371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311328096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40425631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08880601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11087704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441076997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3280372646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4661622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70582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6049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9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2.011.404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406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159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3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787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579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703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90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014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33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8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93EC9CC-A78A-4428-B200-2C5FDEAF1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059549"/>
              </p:ext>
            </p:extLst>
          </p:nvPr>
        </p:nvGraphicFramePr>
        <p:xfrm>
          <a:off x="466343" y="1829570"/>
          <a:ext cx="7886699" cy="2690083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4096371712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2671731413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585350662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3628413677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352651775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033094237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52503596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386572459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1823436242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2853917602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169930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40753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1.024.942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61503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788.766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63057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34.156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70218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197.834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61727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197.834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0608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61.125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82875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133.961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962320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08258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530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2932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2698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3711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0061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1513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29120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581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92113"/>
              </p:ext>
            </p:extLst>
          </p:nvPr>
        </p:nvGraphicFramePr>
        <p:xfrm>
          <a:off x="1403647" y="1916831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5513" y="1488491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03CA24-71B9-4371-9819-D40ADFE75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97997"/>
              </p:ext>
            </p:extLst>
          </p:nvPr>
        </p:nvGraphicFramePr>
        <p:xfrm>
          <a:off x="476041" y="1844824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412501092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873996012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021149518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98302442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36463060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71007754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54300854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151888169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652907110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443439785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104629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96101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255.196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21756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2904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12.174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43660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5095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1942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1159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16169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0694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0870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981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0122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3441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6444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37545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80127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3710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89290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24148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3288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DB0BF4F-1E91-4DE1-BF03-B4AE18635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60400"/>
              </p:ext>
            </p:extLst>
          </p:nvPr>
        </p:nvGraphicFramePr>
        <p:xfrm>
          <a:off x="477783" y="1837530"/>
          <a:ext cx="8054656" cy="3607694"/>
        </p:xfrm>
        <a:graphic>
          <a:graphicData uri="http://schemas.openxmlformats.org/drawingml/2006/table">
            <a:tbl>
              <a:tblPr/>
              <a:tblGrid>
                <a:gridCol w="269929">
                  <a:extLst>
                    <a:ext uri="{9D8B030D-6E8A-4147-A177-3AD203B41FA5}">
                      <a16:colId xmlns:a16="http://schemas.microsoft.com/office/drawing/2014/main" val="4205990638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1967968572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3115113304"/>
                    </a:ext>
                  </a:extLst>
                </a:gridCol>
                <a:gridCol w="3044789">
                  <a:extLst>
                    <a:ext uri="{9D8B030D-6E8A-4147-A177-3AD203B41FA5}">
                      <a16:colId xmlns:a16="http://schemas.microsoft.com/office/drawing/2014/main" val="3721384736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699364909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757562197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890080470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503293823"/>
                    </a:ext>
                  </a:extLst>
                </a:gridCol>
                <a:gridCol w="658625">
                  <a:extLst>
                    <a:ext uri="{9D8B030D-6E8A-4147-A177-3AD203B41FA5}">
                      <a16:colId xmlns:a16="http://schemas.microsoft.com/office/drawing/2014/main" val="3803054115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36714645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3742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9096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9.849.808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597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48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833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25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843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8.464.659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9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8.464.659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72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JUNJI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90.769.818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90.769.818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5.056.203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268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952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Educación Básica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535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211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62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de Vacaciones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1.723.321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083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Kinder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78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Enseñanza Media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5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Refuerzo Educativo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004125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Prekinder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110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Alimentacion Especial para Estudiantes Adultos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44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Alimentación para Actividades Extraescolares en liceos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5850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Reescolarización plan 12 años escolaridad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19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56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36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SENAME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84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1"/>
            <a:ext cx="8210798" cy="317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84" y="91999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B5160A-3745-45B2-8A8C-88A47A937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80399"/>
              </p:ext>
            </p:extLst>
          </p:nvPr>
        </p:nvGraphicFramePr>
        <p:xfrm>
          <a:off x="539552" y="1916832"/>
          <a:ext cx="8210798" cy="2410415"/>
        </p:xfrm>
        <a:graphic>
          <a:graphicData uri="http://schemas.openxmlformats.org/drawingml/2006/table">
            <a:tbl>
              <a:tblPr/>
              <a:tblGrid>
                <a:gridCol w="275161">
                  <a:extLst>
                    <a:ext uri="{9D8B030D-6E8A-4147-A177-3AD203B41FA5}">
                      <a16:colId xmlns:a16="http://schemas.microsoft.com/office/drawing/2014/main" val="2991691727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1580835145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595475109"/>
                    </a:ext>
                  </a:extLst>
                </a:gridCol>
                <a:gridCol w="3103813">
                  <a:extLst>
                    <a:ext uri="{9D8B030D-6E8A-4147-A177-3AD203B41FA5}">
                      <a16:colId xmlns:a16="http://schemas.microsoft.com/office/drawing/2014/main" val="3008949108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58019124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3385878898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2285749210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2657321668"/>
                    </a:ext>
                  </a:extLst>
                </a:gridCol>
                <a:gridCol w="671392">
                  <a:extLst>
                    <a:ext uri="{9D8B030D-6E8A-4147-A177-3AD203B41FA5}">
                      <a16:colId xmlns:a16="http://schemas.microsoft.com/office/drawing/2014/main" val="123523380"/>
                    </a:ext>
                  </a:extLst>
                </a:gridCol>
                <a:gridCol w="660386">
                  <a:extLst>
                    <a:ext uri="{9D8B030D-6E8A-4147-A177-3AD203B41FA5}">
                      <a16:colId xmlns:a16="http://schemas.microsoft.com/office/drawing/2014/main" val="19783629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011725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83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4351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76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45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527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754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292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24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25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19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678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07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54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22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609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5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6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520188"/>
            <a:ext cx="7885758" cy="1614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24A1B29-5185-4658-AE2F-06B0CE0F4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03958"/>
              </p:ext>
            </p:extLst>
          </p:nvPr>
        </p:nvGraphicFramePr>
        <p:xfrm>
          <a:off x="465659" y="1844824"/>
          <a:ext cx="7885756" cy="2457989"/>
        </p:xfrm>
        <a:graphic>
          <a:graphicData uri="http://schemas.openxmlformats.org/drawingml/2006/table">
            <a:tbl>
              <a:tblPr/>
              <a:tblGrid>
                <a:gridCol w="264268">
                  <a:extLst>
                    <a:ext uri="{9D8B030D-6E8A-4147-A177-3AD203B41FA5}">
                      <a16:colId xmlns:a16="http://schemas.microsoft.com/office/drawing/2014/main" val="2233934128"/>
                    </a:ext>
                  </a:extLst>
                </a:gridCol>
                <a:gridCol w="264268">
                  <a:extLst>
                    <a:ext uri="{9D8B030D-6E8A-4147-A177-3AD203B41FA5}">
                      <a16:colId xmlns:a16="http://schemas.microsoft.com/office/drawing/2014/main" val="1109045509"/>
                    </a:ext>
                  </a:extLst>
                </a:gridCol>
                <a:gridCol w="264268">
                  <a:extLst>
                    <a:ext uri="{9D8B030D-6E8A-4147-A177-3AD203B41FA5}">
                      <a16:colId xmlns:a16="http://schemas.microsoft.com/office/drawing/2014/main" val="3101213665"/>
                    </a:ext>
                  </a:extLst>
                </a:gridCol>
                <a:gridCol w="2980943">
                  <a:extLst>
                    <a:ext uri="{9D8B030D-6E8A-4147-A177-3AD203B41FA5}">
                      <a16:colId xmlns:a16="http://schemas.microsoft.com/office/drawing/2014/main" val="2453082269"/>
                    </a:ext>
                  </a:extLst>
                </a:gridCol>
                <a:gridCol w="708238">
                  <a:extLst>
                    <a:ext uri="{9D8B030D-6E8A-4147-A177-3AD203B41FA5}">
                      <a16:colId xmlns:a16="http://schemas.microsoft.com/office/drawing/2014/main" val="1809961265"/>
                    </a:ext>
                  </a:extLst>
                </a:gridCol>
                <a:gridCol w="708238">
                  <a:extLst>
                    <a:ext uri="{9D8B030D-6E8A-4147-A177-3AD203B41FA5}">
                      <a16:colId xmlns:a16="http://schemas.microsoft.com/office/drawing/2014/main" val="3433192977"/>
                    </a:ext>
                  </a:extLst>
                </a:gridCol>
                <a:gridCol w="708238">
                  <a:extLst>
                    <a:ext uri="{9D8B030D-6E8A-4147-A177-3AD203B41FA5}">
                      <a16:colId xmlns:a16="http://schemas.microsoft.com/office/drawing/2014/main" val="3350221694"/>
                    </a:ext>
                  </a:extLst>
                </a:gridCol>
                <a:gridCol w="708238">
                  <a:extLst>
                    <a:ext uri="{9D8B030D-6E8A-4147-A177-3AD203B41FA5}">
                      <a16:colId xmlns:a16="http://schemas.microsoft.com/office/drawing/2014/main" val="2118184708"/>
                    </a:ext>
                  </a:extLst>
                </a:gridCol>
                <a:gridCol w="644814">
                  <a:extLst>
                    <a:ext uri="{9D8B030D-6E8A-4147-A177-3AD203B41FA5}">
                      <a16:colId xmlns:a16="http://schemas.microsoft.com/office/drawing/2014/main" val="3737012534"/>
                    </a:ext>
                  </a:extLst>
                </a:gridCol>
                <a:gridCol w="634243">
                  <a:extLst>
                    <a:ext uri="{9D8B030D-6E8A-4147-A177-3AD203B41FA5}">
                      <a16:colId xmlns:a16="http://schemas.microsoft.com/office/drawing/2014/main" val="35044484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94602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987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08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36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92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40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55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332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90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00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16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231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697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4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85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68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87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91D18C-85FD-4AD5-BA2E-041C303CB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753193"/>
              </p:ext>
            </p:extLst>
          </p:nvPr>
        </p:nvGraphicFramePr>
        <p:xfrm>
          <a:off x="468088" y="1772816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278526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520809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6065765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698189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173597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813874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331356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386246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635140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3429146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220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7427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42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58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51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381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898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84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394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241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58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303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45831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96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13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20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1602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por COVID 19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25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492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049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7886701" cy="305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1709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96ABBFF-4051-45C3-A42F-9473911C2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92002"/>
              </p:ext>
            </p:extLst>
          </p:nvPr>
        </p:nvGraphicFramePr>
        <p:xfrm>
          <a:off x="539552" y="1844824"/>
          <a:ext cx="7886701" cy="170473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9090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348543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49963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888025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982990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287761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692637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6192572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1363033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102355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20984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70863"/>
                  </a:ext>
                </a:extLst>
              </a:tr>
              <a:tr h="182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66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00500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 con excelencia, de Establecimientos de Educación Particular Subvencionados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6181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Básico, de Establecimientos de Educación del Sector Municipal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935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13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02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6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4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9409" y="1484784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B162985-F95C-44D5-A4B6-C9E1B0CD1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63497"/>
              </p:ext>
            </p:extLst>
          </p:nvPr>
        </p:nvGraphicFramePr>
        <p:xfrm>
          <a:off x="549409" y="1766834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596709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9686097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6802853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431274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758931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46064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900169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4738863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371623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2820718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7186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1613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23.692.088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09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233.512.553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233.512.553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17.405.196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09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47.619.519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001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1.621.854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629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91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1.621.854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64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77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97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53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6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913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44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197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973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814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06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043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34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805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28512BC-EAC6-4170-9D3D-874BBB058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66680"/>
              </p:ext>
            </p:extLst>
          </p:nvPr>
        </p:nvGraphicFramePr>
        <p:xfrm>
          <a:off x="562098" y="1844824"/>
          <a:ext cx="7886701" cy="266414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650481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739689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420722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206722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352222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55089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241384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0136855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2835973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291745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773004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6233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4.411.391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56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860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59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925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86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063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95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41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51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253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065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5.342.411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92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84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10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365244,5%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365244,5%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60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63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057" y="163170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8EDFC1-DE32-4EE5-9E8C-6F2ED0A77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8027"/>
              </p:ext>
            </p:extLst>
          </p:nvPr>
        </p:nvGraphicFramePr>
        <p:xfrm>
          <a:off x="466058" y="2036170"/>
          <a:ext cx="7886700" cy="2953716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2350363361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871774107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3811402688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597236261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802601763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965131957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948457459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41152520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1876939755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3794643514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07579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11815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1.112.050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58633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741.614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20048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1.631.772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1.631.772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3437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101.523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54413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5382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101.523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10281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23002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5902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9478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01750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2.127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8793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0915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47085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46951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5503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8018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45278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0804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38093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2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60" y="1484784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9D7E27E-AC15-400D-817D-3CA57456A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94128"/>
              </p:ext>
            </p:extLst>
          </p:nvPr>
        </p:nvGraphicFramePr>
        <p:xfrm>
          <a:off x="461760" y="1865016"/>
          <a:ext cx="7886701" cy="20773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050985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264045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6698142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55265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642004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708849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162587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439489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0498088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864051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2164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6108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287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9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655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10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00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954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035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98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433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60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769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95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691010"/>
              </p:ext>
            </p:extLst>
          </p:nvPr>
        </p:nvGraphicFramePr>
        <p:xfrm>
          <a:off x="1348200" y="1916832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8797" y="145428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12046C-204E-446A-9D21-4135B43F9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56372"/>
              </p:ext>
            </p:extLst>
          </p:nvPr>
        </p:nvGraphicFramePr>
        <p:xfrm>
          <a:off x="467544" y="1819413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113196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475832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6318044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764992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305926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048692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9199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1229363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2584978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9575573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8815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1270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46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97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42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92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368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39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47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756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404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492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32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407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60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09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89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985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37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22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7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75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32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60B9367-6C66-49EF-A317-79F135D0B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15846"/>
              </p:ext>
            </p:extLst>
          </p:nvPr>
        </p:nvGraphicFramePr>
        <p:xfrm>
          <a:off x="539552" y="193148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348053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493879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5349650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795660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545327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62907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18346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1808368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5714450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578455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9441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8509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36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166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797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217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063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87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134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46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421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780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7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9448" y="1576031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6920" y="751928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3BE5055-486B-4C7D-A4CE-D9F92BA12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687268"/>
              </p:ext>
            </p:extLst>
          </p:nvPr>
        </p:nvGraphicFramePr>
        <p:xfrm>
          <a:off x="531112" y="1916832"/>
          <a:ext cx="7886701" cy="313921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2841439073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3077242742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111821577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70265433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456514975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425375360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516767565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808227133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3121884776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2725780282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318876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818232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6.702.457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6370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6.066.548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9684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6.066.548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40912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001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78349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24151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6.066.548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5359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6676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7933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53173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635.909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4073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50369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53568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6522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2394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7451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635.909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2116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635.909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6375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01069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85861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64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1898AE-476E-4092-93D7-E9C165064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94914"/>
              </p:ext>
            </p:extLst>
          </p:nvPr>
        </p:nvGraphicFramePr>
        <p:xfrm>
          <a:off x="476002" y="213285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423177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150196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7690898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923103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48210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961383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806849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3748713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7856381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3078462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81309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663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96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172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682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978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66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2073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33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994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541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492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721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9763635-CEF5-41B3-B7D5-F70BBA92A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19864"/>
              </p:ext>
            </p:extLst>
          </p:nvPr>
        </p:nvGraphicFramePr>
        <p:xfrm>
          <a:off x="539552" y="2142223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79900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544377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047966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599787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199193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608581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33285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3466447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2623788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01604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5803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62711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36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92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38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2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423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90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11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59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539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91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8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D419A1-335D-47F8-8B6B-FBF9443B4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06221"/>
              </p:ext>
            </p:extLst>
          </p:nvPr>
        </p:nvGraphicFramePr>
        <p:xfrm>
          <a:off x="517366" y="207314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363929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942515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8047709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844211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946149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921833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592654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9981554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0592263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6264489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736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40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5.167.715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50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5.147.109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2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86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21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85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656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7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09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214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426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35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086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49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21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2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57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4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6617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D6D8623-9BBD-4419-AB6E-FA697ECA0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07487"/>
              </p:ext>
            </p:extLst>
          </p:nvPr>
        </p:nvGraphicFramePr>
        <p:xfrm>
          <a:off x="489030" y="2053815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403442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681342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3224564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966874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200431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590773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069763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2286509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0188460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1596925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449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06206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139.194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45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138.213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59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74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14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1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7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61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008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965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6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536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FCBAFDA-BD0A-4055-B360-2BC780314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81142"/>
              </p:ext>
            </p:extLst>
          </p:nvPr>
        </p:nvGraphicFramePr>
        <p:xfrm>
          <a:off x="406312" y="2125794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84825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59212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540116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352128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862478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840988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133118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0292631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7371631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938208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2208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1954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3.350.262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139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3.106.112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841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244.150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577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68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055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266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61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31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35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52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19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53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83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962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31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79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7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506" y="1772815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AB7BE3C-F979-40FC-AFDD-25D536B4F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28647"/>
              </p:ext>
            </p:extLst>
          </p:nvPr>
        </p:nvGraphicFramePr>
        <p:xfrm>
          <a:off x="484034" y="2237807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038661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72061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3228087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951224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54128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186784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175393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8476652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083489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456522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80667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8947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14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323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884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31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760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27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60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87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256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06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35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7281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902489-E440-48AB-A160-6D8BB9300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37247"/>
              </p:ext>
            </p:extLst>
          </p:nvPr>
        </p:nvGraphicFramePr>
        <p:xfrm>
          <a:off x="469864" y="2110748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4954411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249001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3978744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09502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173324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063568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42945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6837216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557236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3269398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952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2349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2.923.747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38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2.923.747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999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89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52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65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05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716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07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174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867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271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3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557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681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756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68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5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46781"/>
            <a:ext cx="803053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ENERO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223293"/>
              </p:ext>
            </p:extLst>
          </p:nvPr>
        </p:nvGraphicFramePr>
        <p:xfrm>
          <a:off x="1348846" y="1844824"/>
          <a:ext cx="6446308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711771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626EF67-4A49-40A3-8F41-07093740C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079"/>
              </p:ext>
            </p:extLst>
          </p:nvPr>
        </p:nvGraphicFramePr>
        <p:xfrm>
          <a:off x="419848" y="2096392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89090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186441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5129784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455683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540719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627594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676076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5374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4830800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937948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22009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78149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303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67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57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010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4929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44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367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512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32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069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56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746" y="1772816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7788D55-97D4-49D2-8A2A-2B9BFF594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787783"/>
              </p:ext>
            </p:extLst>
          </p:nvPr>
        </p:nvGraphicFramePr>
        <p:xfrm>
          <a:off x="457746" y="2125476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172193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945442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2117538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316505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150287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293247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381596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714511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5557656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0336185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077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457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2.470.310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066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75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947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43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00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910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67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502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35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929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790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187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08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950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92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515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84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9352" y="1772815"/>
            <a:ext cx="7880941" cy="17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82562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168F1F6-9E94-4BB0-A42D-C213EC4BD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19936"/>
              </p:ext>
            </p:extLst>
          </p:nvPr>
        </p:nvGraphicFramePr>
        <p:xfrm>
          <a:off x="433592" y="2060848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667754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740020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2561338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484607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241970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750311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89613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1167981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5434001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826043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1613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8105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173.477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665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089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53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506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69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16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5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845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27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373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659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72815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6E5753-8A64-4761-A169-24F4F9B94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8291"/>
              </p:ext>
            </p:extLst>
          </p:nvPr>
        </p:nvGraphicFramePr>
        <p:xfrm>
          <a:off x="539552" y="2200005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850186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548711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2162669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044513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283518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600429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428484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6915608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4655549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8545521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0585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9911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52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71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641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231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780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736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21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310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47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740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93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536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48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36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33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8157" y="1460718"/>
            <a:ext cx="8229600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19254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4C56808-32B8-495D-AC0F-74E15B3E8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739194"/>
              </p:ext>
            </p:extLst>
          </p:nvPr>
        </p:nvGraphicFramePr>
        <p:xfrm>
          <a:off x="494677" y="1825844"/>
          <a:ext cx="8037761" cy="1950533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3145483504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4237416228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2757710191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3432082291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422686697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661829967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120601513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05186576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161196728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28049246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86632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7575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339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53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815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876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934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090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20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27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56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646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54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450BB4D-E168-4662-8985-756B4380B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87650"/>
              </p:ext>
            </p:extLst>
          </p:nvPr>
        </p:nvGraphicFramePr>
        <p:xfrm>
          <a:off x="494677" y="1885367"/>
          <a:ext cx="8037761" cy="2331125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3466214684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170511066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4288807420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4157448048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855490977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927175548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4166856266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040633882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3088029288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12135847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7463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4985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2.518.364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03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2.506.852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65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751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857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68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101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865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34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76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922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39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79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08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739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C484D25-3625-4F12-9D5E-E2A36B868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459562"/>
              </p:ext>
            </p:extLst>
          </p:nvPr>
        </p:nvGraphicFramePr>
        <p:xfrm>
          <a:off x="522972" y="2068748"/>
          <a:ext cx="8098055" cy="2077397"/>
        </p:xfrm>
        <a:graphic>
          <a:graphicData uri="http://schemas.openxmlformats.org/drawingml/2006/table">
            <a:tbl>
              <a:tblPr/>
              <a:tblGrid>
                <a:gridCol w="271383">
                  <a:extLst>
                    <a:ext uri="{9D8B030D-6E8A-4147-A177-3AD203B41FA5}">
                      <a16:colId xmlns:a16="http://schemas.microsoft.com/office/drawing/2014/main" val="3838348186"/>
                    </a:ext>
                  </a:extLst>
                </a:gridCol>
                <a:gridCol w="271383">
                  <a:extLst>
                    <a:ext uri="{9D8B030D-6E8A-4147-A177-3AD203B41FA5}">
                      <a16:colId xmlns:a16="http://schemas.microsoft.com/office/drawing/2014/main" val="1259793052"/>
                    </a:ext>
                  </a:extLst>
                </a:gridCol>
                <a:gridCol w="271383">
                  <a:extLst>
                    <a:ext uri="{9D8B030D-6E8A-4147-A177-3AD203B41FA5}">
                      <a16:colId xmlns:a16="http://schemas.microsoft.com/office/drawing/2014/main" val="650139539"/>
                    </a:ext>
                  </a:extLst>
                </a:gridCol>
                <a:gridCol w="3061195">
                  <a:extLst>
                    <a:ext uri="{9D8B030D-6E8A-4147-A177-3AD203B41FA5}">
                      <a16:colId xmlns:a16="http://schemas.microsoft.com/office/drawing/2014/main" val="1589000930"/>
                    </a:ext>
                  </a:extLst>
                </a:gridCol>
                <a:gridCol w="727305">
                  <a:extLst>
                    <a:ext uri="{9D8B030D-6E8A-4147-A177-3AD203B41FA5}">
                      <a16:colId xmlns:a16="http://schemas.microsoft.com/office/drawing/2014/main" val="4049546260"/>
                    </a:ext>
                  </a:extLst>
                </a:gridCol>
                <a:gridCol w="727305">
                  <a:extLst>
                    <a:ext uri="{9D8B030D-6E8A-4147-A177-3AD203B41FA5}">
                      <a16:colId xmlns:a16="http://schemas.microsoft.com/office/drawing/2014/main" val="4150362936"/>
                    </a:ext>
                  </a:extLst>
                </a:gridCol>
                <a:gridCol w="727305">
                  <a:extLst>
                    <a:ext uri="{9D8B030D-6E8A-4147-A177-3AD203B41FA5}">
                      <a16:colId xmlns:a16="http://schemas.microsoft.com/office/drawing/2014/main" val="3567362400"/>
                    </a:ext>
                  </a:extLst>
                </a:gridCol>
                <a:gridCol w="727305">
                  <a:extLst>
                    <a:ext uri="{9D8B030D-6E8A-4147-A177-3AD203B41FA5}">
                      <a16:colId xmlns:a16="http://schemas.microsoft.com/office/drawing/2014/main" val="1458922689"/>
                    </a:ext>
                  </a:extLst>
                </a:gridCol>
                <a:gridCol w="662173">
                  <a:extLst>
                    <a:ext uri="{9D8B030D-6E8A-4147-A177-3AD203B41FA5}">
                      <a16:colId xmlns:a16="http://schemas.microsoft.com/office/drawing/2014/main" val="426218737"/>
                    </a:ext>
                  </a:extLst>
                </a:gridCol>
                <a:gridCol w="651318">
                  <a:extLst>
                    <a:ext uri="{9D8B030D-6E8A-4147-A177-3AD203B41FA5}">
                      <a16:colId xmlns:a16="http://schemas.microsoft.com/office/drawing/2014/main" val="14022332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5414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919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126.538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4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18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87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336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34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767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15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08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225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342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89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74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4" y="91189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80D7C52-D400-4348-B6AE-0F767DF8B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14753"/>
              </p:ext>
            </p:extLst>
          </p:nvPr>
        </p:nvGraphicFramePr>
        <p:xfrm>
          <a:off x="522972" y="2200005"/>
          <a:ext cx="8161587" cy="2457989"/>
        </p:xfrm>
        <a:graphic>
          <a:graphicData uri="http://schemas.openxmlformats.org/drawingml/2006/table">
            <a:tbl>
              <a:tblPr/>
              <a:tblGrid>
                <a:gridCol w="273512">
                  <a:extLst>
                    <a:ext uri="{9D8B030D-6E8A-4147-A177-3AD203B41FA5}">
                      <a16:colId xmlns:a16="http://schemas.microsoft.com/office/drawing/2014/main" val="379528474"/>
                    </a:ext>
                  </a:extLst>
                </a:gridCol>
                <a:gridCol w="273512">
                  <a:extLst>
                    <a:ext uri="{9D8B030D-6E8A-4147-A177-3AD203B41FA5}">
                      <a16:colId xmlns:a16="http://schemas.microsoft.com/office/drawing/2014/main" val="1957314266"/>
                    </a:ext>
                  </a:extLst>
                </a:gridCol>
                <a:gridCol w="273512">
                  <a:extLst>
                    <a:ext uri="{9D8B030D-6E8A-4147-A177-3AD203B41FA5}">
                      <a16:colId xmlns:a16="http://schemas.microsoft.com/office/drawing/2014/main" val="2085749462"/>
                    </a:ext>
                  </a:extLst>
                </a:gridCol>
                <a:gridCol w="3085211">
                  <a:extLst>
                    <a:ext uri="{9D8B030D-6E8A-4147-A177-3AD203B41FA5}">
                      <a16:colId xmlns:a16="http://schemas.microsoft.com/office/drawing/2014/main" val="3367905979"/>
                    </a:ext>
                  </a:extLst>
                </a:gridCol>
                <a:gridCol w="733011">
                  <a:extLst>
                    <a:ext uri="{9D8B030D-6E8A-4147-A177-3AD203B41FA5}">
                      <a16:colId xmlns:a16="http://schemas.microsoft.com/office/drawing/2014/main" val="2397514985"/>
                    </a:ext>
                  </a:extLst>
                </a:gridCol>
                <a:gridCol w="733011">
                  <a:extLst>
                    <a:ext uri="{9D8B030D-6E8A-4147-A177-3AD203B41FA5}">
                      <a16:colId xmlns:a16="http://schemas.microsoft.com/office/drawing/2014/main" val="1453727462"/>
                    </a:ext>
                  </a:extLst>
                </a:gridCol>
                <a:gridCol w="733011">
                  <a:extLst>
                    <a:ext uri="{9D8B030D-6E8A-4147-A177-3AD203B41FA5}">
                      <a16:colId xmlns:a16="http://schemas.microsoft.com/office/drawing/2014/main" val="2651010399"/>
                    </a:ext>
                  </a:extLst>
                </a:gridCol>
                <a:gridCol w="733011">
                  <a:extLst>
                    <a:ext uri="{9D8B030D-6E8A-4147-A177-3AD203B41FA5}">
                      <a16:colId xmlns:a16="http://schemas.microsoft.com/office/drawing/2014/main" val="2600088989"/>
                    </a:ext>
                  </a:extLst>
                </a:gridCol>
                <a:gridCol w="667368">
                  <a:extLst>
                    <a:ext uri="{9D8B030D-6E8A-4147-A177-3AD203B41FA5}">
                      <a16:colId xmlns:a16="http://schemas.microsoft.com/office/drawing/2014/main" val="1997195867"/>
                    </a:ext>
                  </a:extLst>
                </a:gridCol>
                <a:gridCol w="656428">
                  <a:extLst>
                    <a:ext uri="{9D8B030D-6E8A-4147-A177-3AD203B41FA5}">
                      <a16:colId xmlns:a16="http://schemas.microsoft.com/office/drawing/2014/main" val="101173369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07123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5592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87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655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364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558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414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935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82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215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255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32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11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628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09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636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05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EA598D-CE19-4569-A043-E73F17CB5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08735"/>
              </p:ext>
            </p:extLst>
          </p:nvPr>
        </p:nvGraphicFramePr>
        <p:xfrm>
          <a:off x="512716" y="2109400"/>
          <a:ext cx="8163866" cy="1823669"/>
        </p:xfrm>
        <a:graphic>
          <a:graphicData uri="http://schemas.openxmlformats.org/drawingml/2006/table">
            <a:tbl>
              <a:tblPr/>
              <a:tblGrid>
                <a:gridCol w="273588">
                  <a:extLst>
                    <a:ext uri="{9D8B030D-6E8A-4147-A177-3AD203B41FA5}">
                      <a16:colId xmlns:a16="http://schemas.microsoft.com/office/drawing/2014/main" val="3433787865"/>
                    </a:ext>
                  </a:extLst>
                </a:gridCol>
                <a:gridCol w="273588">
                  <a:extLst>
                    <a:ext uri="{9D8B030D-6E8A-4147-A177-3AD203B41FA5}">
                      <a16:colId xmlns:a16="http://schemas.microsoft.com/office/drawing/2014/main" val="3563333445"/>
                    </a:ext>
                  </a:extLst>
                </a:gridCol>
                <a:gridCol w="273588">
                  <a:extLst>
                    <a:ext uri="{9D8B030D-6E8A-4147-A177-3AD203B41FA5}">
                      <a16:colId xmlns:a16="http://schemas.microsoft.com/office/drawing/2014/main" val="1618886469"/>
                    </a:ext>
                  </a:extLst>
                </a:gridCol>
                <a:gridCol w="3086072">
                  <a:extLst>
                    <a:ext uri="{9D8B030D-6E8A-4147-A177-3AD203B41FA5}">
                      <a16:colId xmlns:a16="http://schemas.microsoft.com/office/drawing/2014/main" val="2640653696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791596648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785006969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3659482289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876485215"/>
                    </a:ext>
                  </a:extLst>
                </a:gridCol>
                <a:gridCol w="667555">
                  <a:extLst>
                    <a:ext uri="{9D8B030D-6E8A-4147-A177-3AD203B41FA5}">
                      <a16:colId xmlns:a16="http://schemas.microsoft.com/office/drawing/2014/main" val="1863571025"/>
                    </a:ext>
                  </a:extLst>
                </a:gridCol>
                <a:gridCol w="656611">
                  <a:extLst>
                    <a:ext uri="{9D8B030D-6E8A-4147-A177-3AD203B41FA5}">
                      <a16:colId xmlns:a16="http://schemas.microsoft.com/office/drawing/2014/main" val="26846311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5082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5123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123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54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83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688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05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031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74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198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98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9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B0E19E-FCA6-4ED5-B7FD-07D6CD116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42553"/>
              </p:ext>
            </p:extLst>
          </p:nvPr>
        </p:nvGraphicFramePr>
        <p:xfrm>
          <a:off x="527573" y="2132856"/>
          <a:ext cx="8159227" cy="1823669"/>
        </p:xfrm>
        <a:graphic>
          <a:graphicData uri="http://schemas.openxmlformats.org/drawingml/2006/table">
            <a:tbl>
              <a:tblPr/>
              <a:tblGrid>
                <a:gridCol w="273433">
                  <a:extLst>
                    <a:ext uri="{9D8B030D-6E8A-4147-A177-3AD203B41FA5}">
                      <a16:colId xmlns:a16="http://schemas.microsoft.com/office/drawing/2014/main" val="4289486559"/>
                    </a:ext>
                  </a:extLst>
                </a:gridCol>
                <a:gridCol w="273433">
                  <a:extLst>
                    <a:ext uri="{9D8B030D-6E8A-4147-A177-3AD203B41FA5}">
                      <a16:colId xmlns:a16="http://schemas.microsoft.com/office/drawing/2014/main" val="4096428144"/>
                    </a:ext>
                  </a:extLst>
                </a:gridCol>
                <a:gridCol w="273433">
                  <a:extLst>
                    <a:ext uri="{9D8B030D-6E8A-4147-A177-3AD203B41FA5}">
                      <a16:colId xmlns:a16="http://schemas.microsoft.com/office/drawing/2014/main" val="446441086"/>
                    </a:ext>
                  </a:extLst>
                </a:gridCol>
                <a:gridCol w="3084319">
                  <a:extLst>
                    <a:ext uri="{9D8B030D-6E8A-4147-A177-3AD203B41FA5}">
                      <a16:colId xmlns:a16="http://schemas.microsoft.com/office/drawing/2014/main" val="3543486219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3982661510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2618384648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2792157448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2782418994"/>
                    </a:ext>
                  </a:extLst>
                </a:gridCol>
                <a:gridCol w="667175">
                  <a:extLst>
                    <a:ext uri="{9D8B030D-6E8A-4147-A177-3AD203B41FA5}">
                      <a16:colId xmlns:a16="http://schemas.microsoft.com/office/drawing/2014/main" val="1224152518"/>
                    </a:ext>
                  </a:extLst>
                </a:gridCol>
                <a:gridCol w="656238">
                  <a:extLst>
                    <a:ext uri="{9D8B030D-6E8A-4147-A177-3AD203B41FA5}">
                      <a16:colId xmlns:a16="http://schemas.microsoft.com/office/drawing/2014/main" val="29267370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2331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122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164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664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14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54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14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178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683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26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06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38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ENERO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CF7D08D-27B7-4A25-955D-E99E6C2E31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867671"/>
              </p:ext>
            </p:extLst>
          </p:nvPr>
        </p:nvGraphicFramePr>
        <p:xfrm>
          <a:off x="1348200" y="1772816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7E5B243-7823-4ABA-943E-53EA02DE9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64907"/>
              </p:ext>
            </p:extLst>
          </p:nvPr>
        </p:nvGraphicFramePr>
        <p:xfrm>
          <a:off x="522972" y="2177320"/>
          <a:ext cx="8163826" cy="1823669"/>
        </p:xfrm>
        <a:graphic>
          <a:graphicData uri="http://schemas.openxmlformats.org/drawingml/2006/table">
            <a:tbl>
              <a:tblPr/>
              <a:tblGrid>
                <a:gridCol w="273587">
                  <a:extLst>
                    <a:ext uri="{9D8B030D-6E8A-4147-A177-3AD203B41FA5}">
                      <a16:colId xmlns:a16="http://schemas.microsoft.com/office/drawing/2014/main" val="2194262166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142593170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2746727273"/>
                    </a:ext>
                  </a:extLst>
                </a:gridCol>
                <a:gridCol w="3086057">
                  <a:extLst>
                    <a:ext uri="{9D8B030D-6E8A-4147-A177-3AD203B41FA5}">
                      <a16:colId xmlns:a16="http://schemas.microsoft.com/office/drawing/2014/main" val="1718058459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3852514327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190575645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1967290098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107411319"/>
                    </a:ext>
                  </a:extLst>
                </a:gridCol>
                <a:gridCol w="667552">
                  <a:extLst>
                    <a:ext uri="{9D8B030D-6E8A-4147-A177-3AD203B41FA5}">
                      <a16:colId xmlns:a16="http://schemas.microsoft.com/office/drawing/2014/main" val="2003180927"/>
                    </a:ext>
                  </a:extLst>
                </a:gridCol>
                <a:gridCol w="656608">
                  <a:extLst>
                    <a:ext uri="{9D8B030D-6E8A-4147-A177-3AD203B41FA5}">
                      <a16:colId xmlns:a16="http://schemas.microsoft.com/office/drawing/2014/main" val="21301282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717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3334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27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20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34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11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65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04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804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73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513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8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620545-9DC6-45A7-B8EE-773FAAB7D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89833"/>
              </p:ext>
            </p:extLst>
          </p:nvPr>
        </p:nvGraphicFramePr>
        <p:xfrm>
          <a:off x="522972" y="2207944"/>
          <a:ext cx="8163826" cy="1823669"/>
        </p:xfrm>
        <a:graphic>
          <a:graphicData uri="http://schemas.openxmlformats.org/drawingml/2006/table">
            <a:tbl>
              <a:tblPr/>
              <a:tblGrid>
                <a:gridCol w="273587">
                  <a:extLst>
                    <a:ext uri="{9D8B030D-6E8A-4147-A177-3AD203B41FA5}">
                      <a16:colId xmlns:a16="http://schemas.microsoft.com/office/drawing/2014/main" val="4155520487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1700926199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3456756029"/>
                    </a:ext>
                  </a:extLst>
                </a:gridCol>
                <a:gridCol w="3086057">
                  <a:extLst>
                    <a:ext uri="{9D8B030D-6E8A-4147-A177-3AD203B41FA5}">
                      <a16:colId xmlns:a16="http://schemas.microsoft.com/office/drawing/2014/main" val="490010379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3748021944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2014333603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665534540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2420659011"/>
                    </a:ext>
                  </a:extLst>
                </a:gridCol>
                <a:gridCol w="667552">
                  <a:extLst>
                    <a:ext uri="{9D8B030D-6E8A-4147-A177-3AD203B41FA5}">
                      <a16:colId xmlns:a16="http://schemas.microsoft.com/office/drawing/2014/main" val="3606475333"/>
                    </a:ext>
                  </a:extLst>
                </a:gridCol>
                <a:gridCol w="656608">
                  <a:extLst>
                    <a:ext uri="{9D8B030D-6E8A-4147-A177-3AD203B41FA5}">
                      <a16:colId xmlns:a16="http://schemas.microsoft.com/office/drawing/2014/main" val="16706709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3815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829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07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18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76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913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150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78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43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51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778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8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9" y="1573317"/>
            <a:ext cx="8210798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C71A7C4-D6D7-476F-A3D0-708E42F1A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947432"/>
              </p:ext>
            </p:extLst>
          </p:nvPr>
        </p:nvGraphicFramePr>
        <p:xfrm>
          <a:off x="450728" y="1906737"/>
          <a:ext cx="7917580" cy="2711717"/>
        </p:xfrm>
        <a:graphic>
          <a:graphicData uri="http://schemas.openxmlformats.org/drawingml/2006/table">
            <a:tbl>
              <a:tblPr/>
              <a:tblGrid>
                <a:gridCol w="265335">
                  <a:extLst>
                    <a:ext uri="{9D8B030D-6E8A-4147-A177-3AD203B41FA5}">
                      <a16:colId xmlns:a16="http://schemas.microsoft.com/office/drawing/2014/main" val="1692797749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3347996531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1798119818"/>
                    </a:ext>
                  </a:extLst>
                </a:gridCol>
                <a:gridCol w="2992972">
                  <a:extLst>
                    <a:ext uri="{9D8B030D-6E8A-4147-A177-3AD203B41FA5}">
                      <a16:colId xmlns:a16="http://schemas.microsoft.com/office/drawing/2014/main" val="3395994435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1708527560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924056590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2846983114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4097093466"/>
                    </a:ext>
                  </a:extLst>
                </a:gridCol>
                <a:gridCol w="647416">
                  <a:extLst>
                    <a:ext uri="{9D8B030D-6E8A-4147-A177-3AD203B41FA5}">
                      <a16:colId xmlns:a16="http://schemas.microsoft.com/office/drawing/2014/main" val="1442607403"/>
                    </a:ext>
                  </a:extLst>
                </a:gridCol>
                <a:gridCol w="636803">
                  <a:extLst>
                    <a:ext uri="{9D8B030D-6E8A-4147-A177-3AD203B41FA5}">
                      <a16:colId xmlns:a16="http://schemas.microsoft.com/office/drawing/2014/main" val="24970153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956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57325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804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949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853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60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969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308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99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54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190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093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70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81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55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331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596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385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74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8" y="708692"/>
            <a:ext cx="803788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E1A9F79-9D93-4EC4-B006-D133BB54C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80291"/>
              </p:ext>
            </p:extLst>
          </p:nvPr>
        </p:nvGraphicFramePr>
        <p:xfrm>
          <a:off x="512638" y="1857474"/>
          <a:ext cx="8019802" cy="4351337"/>
        </p:xfrm>
        <a:graphic>
          <a:graphicData uri="http://schemas.openxmlformats.org/drawingml/2006/table">
            <a:tbl>
              <a:tblPr/>
              <a:tblGrid>
                <a:gridCol w="268760">
                  <a:extLst>
                    <a:ext uri="{9D8B030D-6E8A-4147-A177-3AD203B41FA5}">
                      <a16:colId xmlns:a16="http://schemas.microsoft.com/office/drawing/2014/main" val="102352342"/>
                    </a:ext>
                  </a:extLst>
                </a:gridCol>
                <a:gridCol w="268760">
                  <a:extLst>
                    <a:ext uri="{9D8B030D-6E8A-4147-A177-3AD203B41FA5}">
                      <a16:colId xmlns:a16="http://schemas.microsoft.com/office/drawing/2014/main" val="1129201119"/>
                    </a:ext>
                  </a:extLst>
                </a:gridCol>
                <a:gridCol w="268760">
                  <a:extLst>
                    <a:ext uri="{9D8B030D-6E8A-4147-A177-3AD203B41FA5}">
                      <a16:colId xmlns:a16="http://schemas.microsoft.com/office/drawing/2014/main" val="2383203663"/>
                    </a:ext>
                  </a:extLst>
                </a:gridCol>
                <a:gridCol w="3031612">
                  <a:extLst>
                    <a:ext uri="{9D8B030D-6E8A-4147-A177-3AD203B41FA5}">
                      <a16:colId xmlns:a16="http://schemas.microsoft.com/office/drawing/2014/main" val="2112584218"/>
                    </a:ext>
                  </a:extLst>
                </a:gridCol>
                <a:gridCol w="720278">
                  <a:extLst>
                    <a:ext uri="{9D8B030D-6E8A-4147-A177-3AD203B41FA5}">
                      <a16:colId xmlns:a16="http://schemas.microsoft.com/office/drawing/2014/main" val="4063920367"/>
                    </a:ext>
                  </a:extLst>
                </a:gridCol>
                <a:gridCol w="720278">
                  <a:extLst>
                    <a:ext uri="{9D8B030D-6E8A-4147-A177-3AD203B41FA5}">
                      <a16:colId xmlns:a16="http://schemas.microsoft.com/office/drawing/2014/main" val="4118740325"/>
                    </a:ext>
                  </a:extLst>
                </a:gridCol>
                <a:gridCol w="720278">
                  <a:extLst>
                    <a:ext uri="{9D8B030D-6E8A-4147-A177-3AD203B41FA5}">
                      <a16:colId xmlns:a16="http://schemas.microsoft.com/office/drawing/2014/main" val="2469794269"/>
                    </a:ext>
                  </a:extLst>
                </a:gridCol>
                <a:gridCol w="720278">
                  <a:extLst>
                    <a:ext uri="{9D8B030D-6E8A-4147-A177-3AD203B41FA5}">
                      <a16:colId xmlns:a16="http://schemas.microsoft.com/office/drawing/2014/main" val="3969327613"/>
                    </a:ext>
                  </a:extLst>
                </a:gridCol>
                <a:gridCol w="655775">
                  <a:extLst>
                    <a:ext uri="{9D8B030D-6E8A-4147-A177-3AD203B41FA5}">
                      <a16:colId xmlns:a16="http://schemas.microsoft.com/office/drawing/2014/main" val="2146829809"/>
                    </a:ext>
                  </a:extLst>
                </a:gridCol>
                <a:gridCol w="645023">
                  <a:extLst>
                    <a:ext uri="{9D8B030D-6E8A-4147-A177-3AD203B41FA5}">
                      <a16:colId xmlns:a16="http://schemas.microsoft.com/office/drawing/2014/main" val="1645974825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989365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632494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37.196.754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9397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37.196.754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8789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37.196.754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594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36.734.105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40727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1765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81605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7180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5466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09829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143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20.807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27759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176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6854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3597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447.671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4060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10728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07196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2653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1608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298317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79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4823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40015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3650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5635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8547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5028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2616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45699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16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8" y="910217"/>
            <a:ext cx="814995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604642D-7EA5-473D-9219-37F8C803A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339383"/>
              </p:ext>
            </p:extLst>
          </p:nvPr>
        </p:nvGraphicFramePr>
        <p:xfrm>
          <a:off x="466599" y="1953529"/>
          <a:ext cx="8148924" cy="3472901"/>
        </p:xfrm>
        <a:graphic>
          <a:graphicData uri="http://schemas.openxmlformats.org/drawingml/2006/table">
            <a:tbl>
              <a:tblPr/>
              <a:tblGrid>
                <a:gridCol w="273088">
                  <a:extLst>
                    <a:ext uri="{9D8B030D-6E8A-4147-A177-3AD203B41FA5}">
                      <a16:colId xmlns:a16="http://schemas.microsoft.com/office/drawing/2014/main" val="2260123671"/>
                    </a:ext>
                  </a:extLst>
                </a:gridCol>
                <a:gridCol w="273088">
                  <a:extLst>
                    <a:ext uri="{9D8B030D-6E8A-4147-A177-3AD203B41FA5}">
                      <a16:colId xmlns:a16="http://schemas.microsoft.com/office/drawing/2014/main" val="1415791563"/>
                    </a:ext>
                  </a:extLst>
                </a:gridCol>
                <a:gridCol w="273088">
                  <a:extLst>
                    <a:ext uri="{9D8B030D-6E8A-4147-A177-3AD203B41FA5}">
                      <a16:colId xmlns:a16="http://schemas.microsoft.com/office/drawing/2014/main" val="3692766781"/>
                    </a:ext>
                  </a:extLst>
                </a:gridCol>
                <a:gridCol w="3080422">
                  <a:extLst>
                    <a:ext uri="{9D8B030D-6E8A-4147-A177-3AD203B41FA5}">
                      <a16:colId xmlns:a16="http://schemas.microsoft.com/office/drawing/2014/main" val="1098791907"/>
                    </a:ext>
                  </a:extLst>
                </a:gridCol>
                <a:gridCol w="731874">
                  <a:extLst>
                    <a:ext uri="{9D8B030D-6E8A-4147-A177-3AD203B41FA5}">
                      <a16:colId xmlns:a16="http://schemas.microsoft.com/office/drawing/2014/main" val="2466987750"/>
                    </a:ext>
                  </a:extLst>
                </a:gridCol>
                <a:gridCol w="731874">
                  <a:extLst>
                    <a:ext uri="{9D8B030D-6E8A-4147-A177-3AD203B41FA5}">
                      <a16:colId xmlns:a16="http://schemas.microsoft.com/office/drawing/2014/main" val="559421860"/>
                    </a:ext>
                  </a:extLst>
                </a:gridCol>
                <a:gridCol w="731874">
                  <a:extLst>
                    <a:ext uri="{9D8B030D-6E8A-4147-A177-3AD203B41FA5}">
                      <a16:colId xmlns:a16="http://schemas.microsoft.com/office/drawing/2014/main" val="1016509204"/>
                    </a:ext>
                  </a:extLst>
                </a:gridCol>
                <a:gridCol w="731874">
                  <a:extLst>
                    <a:ext uri="{9D8B030D-6E8A-4147-A177-3AD203B41FA5}">
                      <a16:colId xmlns:a16="http://schemas.microsoft.com/office/drawing/2014/main" val="745418997"/>
                    </a:ext>
                  </a:extLst>
                </a:gridCol>
                <a:gridCol w="666333">
                  <a:extLst>
                    <a:ext uri="{9D8B030D-6E8A-4147-A177-3AD203B41FA5}">
                      <a16:colId xmlns:a16="http://schemas.microsoft.com/office/drawing/2014/main" val="3859383886"/>
                    </a:ext>
                  </a:extLst>
                </a:gridCol>
                <a:gridCol w="655409">
                  <a:extLst>
                    <a:ext uri="{9D8B030D-6E8A-4147-A177-3AD203B41FA5}">
                      <a16:colId xmlns:a16="http://schemas.microsoft.com/office/drawing/2014/main" val="9875406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6660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474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26.956.474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575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26.956.474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41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73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852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26.956.474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347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25.128.712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59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5602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93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13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621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677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714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D.F.L. (Ed.) N° 4, de 1981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29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09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28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02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862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87899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21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Beneficio Extraordinario Ley N°20.027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212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18862B-9CBE-4D84-932C-B732D2E24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15221"/>
              </p:ext>
            </p:extLst>
          </p:nvPr>
        </p:nvGraphicFramePr>
        <p:xfrm>
          <a:off x="507176" y="1842427"/>
          <a:ext cx="8020801" cy="2917872"/>
        </p:xfrm>
        <a:graphic>
          <a:graphicData uri="http://schemas.openxmlformats.org/drawingml/2006/table">
            <a:tbl>
              <a:tblPr/>
              <a:tblGrid>
                <a:gridCol w="268794">
                  <a:extLst>
                    <a:ext uri="{9D8B030D-6E8A-4147-A177-3AD203B41FA5}">
                      <a16:colId xmlns:a16="http://schemas.microsoft.com/office/drawing/2014/main" val="4049701947"/>
                    </a:ext>
                  </a:extLst>
                </a:gridCol>
                <a:gridCol w="268794">
                  <a:extLst>
                    <a:ext uri="{9D8B030D-6E8A-4147-A177-3AD203B41FA5}">
                      <a16:colId xmlns:a16="http://schemas.microsoft.com/office/drawing/2014/main" val="4196174862"/>
                    </a:ext>
                  </a:extLst>
                </a:gridCol>
                <a:gridCol w="268794">
                  <a:extLst>
                    <a:ext uri="{9D8B030D-6E8A-4147-A177-3AD203B41FA5}">
                      <a16:colId xmlns:a16="http://schemas.microsoft.com/office/drawing/2014/main" val="1964158517"/>
                    </a:ext>
                  </a:extLst>
                </a:gridCol>
                <a:gridCol w="3031991">
                  <a:extLst>
                    <a:ext uri="{9D8B030D-6E8A-4147-A177-3AD203B41FA5}">
                      <a16:colId xmlns:a16="http://schemas.microsoft.com/office/drawing/2014/main" val="3504613372"/>
                    </a:ext>
                  </a:extLst>
                </a:gridCol>
                <a:gridCol w="720367">
                  <a:extLst>
                    <a:ext uri="{9D8B030D-6E8A-4147-A177-3AD203B41FA5}">
                      <a16:colId xmlns:a16="http://schemas.microsoft.com/office/drawing/2014/main" val="3788269227"/>
                    </a:ext>
                  </a:extLst>
                </a:gridCol>
                <a:gridCol w="720367">
                  <a:extLst>
                    <a:ext uri="{9D8B030D-6E8A-4147-A177-3AD203B41FA5}">
                      <a16:colId xmlns:a16="http://schemas.microsoft.com/office/drawing/2014/main" val="2543609633"/>
                    </a:ext>
                  </a:extLst>
                </a:gridCol>
                <a:gridCol w="720367">
                  <a:extLst>
                    <a:ext uri="{9D8B030D-6E8A-4147-A177-3AD203B41FA5}">
                      <a16:colId xmlns:a16="http://schemas.microsoft.com/office/drawing/2014/main" val="716838705"/>
                    </a:ext>
                  </a:extLst>
                </a:gridCol>
                <a:gridCol w="720367">
                  <a:extLst>
                    <a:ext uri="{9D8B030D-6E8A-4147-A177-3AD203B41FA5}">
                      <a16:colId xmlns:a16="http://schemas.microsoft.com/office/drawing/2014/main" val="4058990240"/>
                    </a:ext>
                  </a:extLst>
                </a:gridCol>
                <a:gridCol w="655856">
                  <a:extLst>
                    <a:ext uri="{9D8B030D-6E8A-4147-A177-3AD203B41FA5}">
                      <a16:colId xmlns:a16="http://schemas.microsoft.com/office/drawing/2014/main" val="2925123998"/>
                    </a:ext>
                  </a:extLst>
                </a:gridCol>
                <a:gridCol w="645104">
                  <a:extLst>
                    <a:ext uri="{9D8B030D-6E8A-4147-A177-3AD203B41FA5}">
                      <a16:colId xmlns:a16="http://schemas.microsoft.com/office/drawing/2014/main" val="35840538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0257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2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75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444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946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19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68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9297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644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146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518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914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061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773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49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07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603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73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665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12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5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6C4A9D7-D260-4CA6-A048-6A6BF5F14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1338"/>
              </p:ext>
            </p:extLst>
          </p:nvPr>
        </p:nvGraphicFramePr>
        <p:xfrm>
          <a:off x="467544" y="1844824"/>
          <a:ext cx="8032391" cy="2204261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1374098437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88875818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175496122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2625482591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044526101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801385147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862467173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685348935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1986344759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146161922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28387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568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141.088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889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87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63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752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22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510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500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81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86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85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329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10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207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1242" y="1403750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99383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2B2B72C-D5CE-469C-A986-3BCEF892C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402048"/>
              </p:ext>
            </p:extLst>
          </p:nvPr>
        </p:nvGraphicFramePr>
        <p:xfrm>
          <a:off x="466601" y="1844824"/>
          <a:ext cx="7993830" cy="2292386"/>
        </p:xfrm>
        <a:graphic>
          <a:graphicData uri="http://schemas.openxmlformats.org/drawingml/2006/table">
            <a:tbl>
              <a:tblPr/>
              <a:tblGrid>
                <a:gridCol w="739925">
                  <a:extLst>
                    <a:ext uri="{9D8B030D-6E8A-4147-A177-3AD203B41FA5}">
                      <a16:colId xmlns:a16="http://schemas.microsoft.com/office/drawing/2014/main" val="668243365"/>
                    </a:ext>
                  </a:extLst>
                </a:gridCol>
                <a:gridCol w="2980840">
                  <a:extLst>
                    <a:ext uri="{9D8B030D-6E8A-4147-A177-3AD203B41FA5}">
                      <a16:colId xmlns:a16="http://schemas.microsoft.com/office/drawing/2014/main" val="1676141240"/>
                    </a:ext>
                  </a:extLst>
                </a:gridCol>
                <a:gridCol w="739925">
                  <a:extLst>
                    <a:ext uri="{9D8B030D-6E8A-4147-A177-3AD203B41FA5}">
                      <a16:colId xmlns:a16="http://schemas.microsoft.com/office/drawing/2014/main" val="993788188"/>
                    </a:ext>
                  </a:extLst>
                </a:gridCol>
                <a:gridCol w="739925">
                  <a:extLst>
                    <a:ext uri="{9D8B030D-6E8A-4147-A177-3AD203B41FA5}">
                      <a16:colId xmlns:a16="http://schemas.microsoft.com/office/drawing/2014/main" val="2130500463"/>
                    </a:ext>
                  </a:extLst>
                </a:gridCol>
                <a:gridCol w="750496">
                  <a:extLst>
                    <a:ext uri="{9D8B030D-6E8A-4147-A177-3AD203B41FA5}">
                      <a16:colId xmlns:a16="http://schemas.microsoft.com/office/drawing/2014/main" val="2173419394"/>
                    </a:ext>
                  </a:extLst>
                </a:gridCol>
                <a:gridCol w="753137">
                  <a:extLst>
                    <a:ext uri="{9D8B030D-6E8A-4147-A177-3AD203B41FA5}">
                      <a16:colId xmlns:a16="http://schemas.microsoft.com/office/drawing/2014/main" val="1271407751"/>
                    </a:ext>
                  </a:extLst>
                </a:gridCol>
                <a:gridCol w="644791">
                  <a:extLst>
                    <a:ext uri="{9D8B030D-6E8A-4147-A177-3AD203B41FA5}">
                      <a16:colId xmlns:a16="http://schemas.microsoft.com/office/drawing/2014/main" val="1055072326"/>
                    </a:ext>
                  </a:extLst>
                </a:gridCol>
                <a:gridCol w="644791">
                  <a:extLst>
                    <a:ext uri="{9D8B030D-6E8A-4147-A177-3AD203B41FA5}">
                      <a16:colId xmlns:a16="http://schemas.microsoft.com/office/drawing/2014/main" val="1628105524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957280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3000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11.687.865.633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11.687.865.633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659.391.862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27413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677.015.981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677.015.981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55.566.366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6983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129.032.617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129.032.617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1.773.284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10088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1.735.954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6411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9.811.453.659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9.811.453.659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551.535.616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19712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32.979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5776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131.190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92979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13.628.554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13.628.554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165.275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0222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10518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94.032.256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94.032.256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09498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44.528.077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34684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148.580.260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148.580.260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3.903.379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2102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889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8" y="801406"/>
            <a:ext cx="799289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1F247A6-A8A6-46FE-A9C1-2646B10CE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137192"/>
              </p:ext>
            </p:extLst>
          </p:nvPr>
        </p:nvGraphicFramePr>
        <p:xfrm>
          <a:off x="539552" y="1746880"/>
          <a:ext cx="7992891" cy="4351338"/>
        </p:xfrm>
        <a:graphic>
          <a:graphicData uri="http://schemas.openxmlformats.org/drawingml/2006/table">
            <a:tbl>
              <a:tblPr/>
              <a:tblGrid>
                <a:gridCol w="277146">
                  <a:extLst>
                    <a:ext uri="{9D8B030D-6E8A-4147-A177-3AD203B41FA5}">
                      <a16:colId xmlns:a16="http://schemas.microsoft.com/office/drawing/2014/main" val="1495468441"/>
                    </a:ext>
                  </a:extLst>
                </a:gridCol>
                <a:gridCol w="277146">
                  <a:extLst>
                    <a:ext uri="{9D8B030D-6E8A-4147-A177-3AD203B41FA5}">
                      <a16:colId xmlns:a16="http://schemas.microsoft.com/office/drawing/2014/main" val="3565173287"/>
                    </a:ext>
                  </a:extLst>
                </a:gridCol>
                <a:gridCol w="3126205">
                  <a:extLst>
                    <a:ext uri="{9D8B030D-6E8A-4147-A177-3AD203B41FA5}">
                      <a16:colId xmlns:a16="http://schemas.microsoft.com/office/drawing/2014/main" val="1473426323"/>
                    </a:ext>
                  </a:extLst>
                </a:gridCol>
                <a:gridCol w="742752">
                  <a:extLst>
                    <a:ext uri="{9D8B030D-6E8A-4147-A177-3AD203B41FA5}">
                      <a16:colId xmlns:a16="http://schemas.microsoft.com/office/drawing/2014/main" val="2630054070"/>
                    </a:ext>
                  </a:extLst>
                </a:gridCol>
                <a:gridCol w="742752">
                  <a:extLst>
                    <a:ext uri="{9D8B030D-6E8A-4147-A177-3AD203B41FA5}">
                      <a16:colId xmlns:a16="http://schemas.microsoft.com/office/drawing/2014/main" val="976562032"/>
                    </a:ext>
                  </a:extLst>
                </a:gridCol>
                <a:gridCol w="742752">
                  <a:extLst>
                    <a:ext uri="{9D8B030D-6E8A-4147-A177-3AD203B41FA5}">
                      <a16:colId xmlns:a16="http://schemas.microsoft.com/office/drawing/2014/main" val="540065900"/>
                    </a:ext>
                  </a:extLst>
                </a:gridCol>
                <a:gridCol w="742752">
                  <a:extLst>
                    <a:ext uri="{9D8B030D-6E8A-4147-A177-3AD203B41FA5}">
                      <a16:colId xmlns:a16="http://schemas.microsoft.com/office/drawing/2014/main" val="442079224"/>
                    </a:ext>
                  </a:extLst>
                </a:gridCol>
                <a:gridCol w="676236">
                  <a:extLst>
                    <a:ext uri="{9D8B030D-6E8A-4147-A177-3AD203B41FA5}">
                      <a16:colId xmlns:a16="http://schemas.microsoft.com/office/drawing/2014/main" val="1254361474"/>
                    </a:ext>
                  </a:extLst>
                </a:gridCol>
                <a:gridCol w="665150">
                  <a:extLst>
                    <a:ext uri="{9D8B030D-6E8A-4147-A177-3AD203B41FA5}">
                      <a16:colId xmlns:a16="http://schemas.microsoft.com/office/drawing/2014/main" val="1673698328"/>
                    </a:ext>
                  </a:extLst>
                </a:gridCol>
              </a:tblGrid>
              <a:tr h="125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525008"/>
                  </a:ext>
                </a:extLst>
              </a:tr>
              <a:tr h="3841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853678"/>
                  </a:ext>
                </a:extLst>
              </a:tr>
              <a:tr h="1646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6.578.189.967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6.578.189.967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550.325.928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6416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6.428.942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933101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502731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121.823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2648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259.979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34526"/>
                  </a:ext>
                </a:extLst>
              </a:tr>
              <a:tr h="227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y Supervisión de Establecimientos Educacionales Subvencionados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12668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7.929.171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75229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40483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535.280.369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351619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305.644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7481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Superior Pública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9385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31883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Educación Superior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328511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2.155.447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93338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1.024.942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29179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255.196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2447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Investigación Científica y Tecnológica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507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1.099.105.723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1.099.105.723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9.854.567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33072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9.849.808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01433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32805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35557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639.110.070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639.110.070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24.804.138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43178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23.692.088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553373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1.112.050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374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928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DD0803F-842C-46AE-9689-4E13FC37C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98765"/>
              </p:ext>
            </p:extLst>
          </p:nvPr>
        </p:nvGraphicFramePr>
        <p:xfrm>
          <a:off x="460033" y="1800926"/>
          <a:ext cx="7928387" cy="4353285"/>
        </p:xfrm>
        <a:graphic>
          <a:graphicData uri="http://schemas.openxmlformats.org/drawingml/2006/table">
            <a:tbl>
              <a:tblPr/>
              <a:tblGrid>
                <a:gridCol w="274909">
                  <a:extLst>
                    <a:ext uri="{9D8B030D-6E8A-4147-A177-3AD203B41FA5}">
                      <a16:colId xmlns:a16="http://schemas.microsoft.com/office/drawing/2014/main" val="2335537434"/>
                    </a:ext>
                  </a:extLst>
                </a:gridCol>
                <a:gridCol w="274909">
                  <a:extLst>
                    <a:ext uri="{9D8B030D-6E8A-4147-A177-3AD203B41FA5}">
                      <a16:colId xmlns:a16="http://schemas.microsoft.com/office/drawing/2014/main" val="4044979892"/>
                    </a:ext>
                  </a:extLst>
                </a:gridCol>
                <a:gridCol w="3100979">
                  <a:extLst>
                    <a:ext uri="{9D8B030D-6E8A-4147-A177-3AD203B41FA5}">
                      <a16:colId xmlns:a16="http://schemas.microsoft.com/office/drawing/2014/main" val="1082843282"/>
                    </a:ext>
                  </a:extLst>
                </a:gridCol>
                <a:gridCol w="736757">
                  <a:extLst>
                    <a:ext uri="{9D8B030D-6E8A-4147-A177-3AD203B41FA5}">
                      <a16:colId xmlns:a16="http://schemas.microsoft.com/office/drawing/2014/main" val="1692650100"/>
                    </a:ext>
                  </a:extLst>
                </a:gridCol>
                <a:gridCol w="736757">
                  <a:extLst>
                    <a:ext uri="{9D8B030D-6E8A-4147-A177-3AD203B41FA5}">
                      <a16:colId xmlns:a16="http://schemas.microsoft.com/office/drawing/2014/main" val="4042109862"/>
                    </a:ext>
                  </a:extLst>
                </a:gridCol>
                <a:gridCol w="736757">
                  <a:extLst>
                    <a:ext uri="{9D8B030D-6E8A-4147-A177-3AD203B41FA5}">
                      <a16:colId xmlns:a16="http://schemas.microsoft.com/office/drawing/2014/main" val="3059855220"/>
                    </a:ext>
                  </a:extLst>
                </a:gridCol>
                <a:gridCol w="736757">
                  <a:extLst>
                    <a:ext uri="{9D8B030D-6E8A-4147-A177-3AD203B41FA5}">
                      <a16:colId xmlns:a16="http://schemas.microsoft.com/office/drawing/2014/main" val="565243289"/>
                    </a:ext>
                  </a:extLst>
                </a:gridCol>
                <a:gridCol w="670779">
                  <a:extLst>
                    <a:ext uri="{9D8B030D-6E8A-4147-A177-3AD203B41FA5}">
                      <a16:colId xmlns:a16="http://schemas.microsoft.com/office/drawing/2014/main" val="313930913"/>
                    </a:ext>
                  </a:extLst>
                </a:gridCol>
                <a:gridCol w="659783">
                  <a:extLst>
                    <a:ext uri="{9D8B030D-6E8A-4147-A177-3AD203B41FA5}">
                      <a16:colId xmlns:a16="http://schemas.microsoft.com/office/drawing/2014/main" val="925104847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83901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55234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65.196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6301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126.075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93214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7.089.685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51606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359.400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42928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6.702.457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98927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33850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5.350.810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7798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183.095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6099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5.167.715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703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3.489.456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7347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139.194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86405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3.350.262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2932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3.036.853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95746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113.106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48492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2.923.747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41057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2.626.347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8084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156.037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98523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2.470.310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34894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5.163.498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9034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173.477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1823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4.990.021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62025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2.656.709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840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138.345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17759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2.518.364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168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4948F83-2E3B-406A-B017-304C66665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00371"/>
              </p:ext>
            </p:extLst>
          </p:nvPr>
        </p:nvGraphicFramePr>
        <p:xfrm>
          <a:off x="460032" y="1866581"/>
          <a:ext cx="7927201" cy="3314377"/>
        </p:xfrm>
        <a:graphic>
          <a:graphicData uri="http://schemas.openxmlformats.org/drawingml/2006/table">
            <a:tbl>
              <a:tblPr/>
              <a:tblGrid>
                <a:gridCol w="274869">
                  <a:extLst>
                    <a:ext uri="{9D8B030D-6E8A-4147-A177-3AD203B41FA5}">
                      <a16:colId xmlns:a16="http://schemas.microsoft.com/office/drawing/2014/main" val="3532267648"/>
                    </a:ext>
                  </a:extLst>
                </a:gridCol>
                <a:gridCol w="274869">
                  <a:extLst>
                    <a:ext uri="{9D8B030D-6E8A-4147-A177-3AD203B41FA5}">
                      <a16:colId xmlns:a16="http://schemas.microsoft.com/office/drawing/2014/main" val="2578341167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3493677761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1775687323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093614906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1649078542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1101565915"/>
                    </a:ext>
                  </a:extLst>
                </a:gridCol>
                <a:gridCol w="670678">
                  <a:extLst>
                    <a:ext uri="{9D8B030D-6E8A-4147-A177-3AD203B41FA5}">
                      <a16:colId xmlns:a16="http://schemas.microsoft.com/office/drawing/2014/main" val="551084333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546045853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517239"/>
                  </a:ext>
                </a:extLst>
              </a:tr>
              <a:tr h="393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0691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482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126.538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2526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3.944.693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06708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9837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72634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4732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33885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01187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6707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21490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1976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83341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62825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35922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36906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0053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009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6947</TotalTime>
  <Words>15918</Words>
  <Application>Microsoft Office PowerPoint</Application>
  <PresentationFormat>Presentación en pantalla (4:3)</PresentationFormat>
  <Paragraphs>9173</Paragraphs>
  <Slides>56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ENERO DE 2020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ENERO DE 2020  PARTIDA 09 MINISTERIO DE EDUCACIÓN</vt:lpstr>
      <vt:lpstr>EJECUCIÓN ACUMULADA DE GASTOS A ENERO DE 2020  PARTIDA 09 RESUMEN POR CAPÍTULOS</vt:lpstr>
      <vt:lpstr>EJECUCIÓN ACUMULADA DE GASTOS A ENERO DE 2020  PARTIDA 09 RESUMEN POR CAPÍTULOS</vt:lpstr>
      <vt:lpstr>EJECUCIÓN ACUMULADA DE GASTOS A ENERO DE 2020  PARTIDA 09 RESUMEN POR CAPÍTULOS</vt:lpstr>
      <vt:lpstr>EJECUCIÓN ACUMULADA DE GASTOS A ENERO DE 2020  PARTIDA 09. CAPÍTULO 01. PROGRAMA 01:  SUBSECRETARÍA DE EDUCACIÓN</vt:lpstr>
      <vt:lpstr>EJECUCIÓN ACUMULADA DE GASTOS A ENERO DE 2020  PARTIDA 09. CAPÍTULO 01. PROGRAMA 01:  SUBSECRETARÍA DE EDUCACIÓN</vt:lpstr>
      <vt:lpstr>EJECUCIÓN ACUMULADA DE GASTOS A ENERO DE 2020  PARTIDA 09. CAPÍTULO 01. PROGRAMA 03:  MEJORAMIENTO DE LA CALIDAD DE LA EDUCACIÓN</vt:lpstr>
      <vt:lpstr>EJECUCIÓN ACUMULADA DE GASTOS A ENERO DE 2020  PARTIDA 09. CAPÍTULO 01. PROGRAMA 04: DESARROLLO PROFESIONAL DOCENTE Y DIRECTIVO</vt:lpstr>
      <vt:lpstr>EJECUCIÓN ACUMULADA DE GASTOS A ENERO DE 2020  PARTIDA 09. CAPÍTULO 01. PROGRAMA 11: RECURSOS EDUCATIVOS</vt:lpstr>
      <vt:lpstr>EJECUCIÓN ACUMULADA DE GASTOS A ENERO DE 2020  PARTIDA 09. CAPÍTULO 01. PROGRAMA 20: SUBVENCIONES A LOS ESTABLECIMIENTOS EDUCACIONALES</vt:lpstr>
      <vt:lpstr>EJECUCIÓN ACUMULADA DE GASTOS A ENERO DE 2020  PARTIDA 09. CAPÍTULO 01. PROGRAMA 20: SUBVENCIONES A LOS ESTABLECIMIENTOS EDUCACIONALES</vt:lpstr>
      <vt:lpstr>EJECUCIÓN ACUMULADA DE GASTOS A ENERO DE 2020  PARTIDA 09. CAPÍTULO 01. PROGRAMA 21: GESTIÓN DE SUBVENCIONES A ESTABLECIMIENTOS EDUCACIONALES</vt:lpstr>
      <vt:lpstr>EJECUCIÓN ACUMULADA DE GASTOS A ENERO DE 2020  PARTIDA 09. CAPÍTULO 02. PROGRAMA 01: SUPERINTENDENCIA DE EDUCACIÓN</vt:lpstr>
      <vt:lpstr>EJECUCIÓN ACUMULADA DE GASTOS A ENERO DE 2020  PARTIDA 09. CAPÍTULO 03. PROGRAMA 01: AGENCIA DE CALIDAD DE LA EDUCACIÓN</vt:lpstr>
      <vt:lpstr>EJECUCIÓN ACUMULADA DE GASTOS A ENERO DE 2020  PARTIDA 09. CAPÍTULO 04. PROGRAMA 01: SUBSECRETARÍA DE EDUCACIÓN PARVULARIA</vt:lpstr>
      <vt:lpstr>EJECUCIÓN ACUMULADA DE GASTOS A ENERO DE 2020  PARTIDA 09. CAPÍTULO 09. PROGRAMA 01: JUNTA NACIONAL DE AUXILIO ESCOLAR Y BECAS</vt:lpstr>
      <vt:lpstr>EJECUCIÓN ACUMULADA DE GASTOS A ENERO DE 2020  PARTIDA 09. CAPÍTULO 09. PROGRAMA 01: JUNTA NACIONAL DE AUXILIO ESCOLAR Y BECAS</vt:lpstr>
      <vt:lpstr>EJECUCIÓN ACUMULADA DE GASTOS A ENERO DE 2020  PARTIDA 09. CAPÍTULO 09. PROGRAMA 02: SALUD ESCOLAR</vt:lpstr>
      <vt:lpstr>EJECUCIÓN ACUMULADA DE GASTOS A ENERO DE 2020  PARTIDA 09. CAPÍTULO 09. PROGRAMA 03: BECAS Y ASISTENCIALIDAD ESTUDIANTIL</vt:lpstr>
      <vt:lpstr>EJECUCIÓN ACUMULADA DE GASTOS A ENERO DE 2020  PARTIDA 09. CAPÍTULO 09. PROGRAMA 03: BECAS Y ASISTENCIALIDAD ESTUDIANTIL</vt:lpstr>
      <vt:lpstr>EJECUCIÓN ACUMULADA DE GASTOS A ENERO DE 2020  PARTIDA 09. CAPÍTULO 11. PROGRAMA 01: JUNTA NACIONAL DE JARDINES INFANTILES</vt:lpstr>
      <vt:lpstr>EJECUCIÓN ACUMULADA DE GASTOS A ENERO DE 2020  PARTIDA 09. CAPÍTULO 11. PROGRAMA 01: JUNTA NACIONAL DE JARDINES INFANTILES</vt:lpstr>
      <vt:lpstr>EJECUCIÓN ACUMULADA DE GASTOS A ENERO DE 2020  PARTIDA 09. CAPÍTULO 11. PROGRAMA 02: PROGRAMAS ALTERNATIVOS DE ENSEÑANZA PRE-ESCOLAR</vt:lpstr>
      <vt:lpstr>EJECUCIÓN ACUMULADA DE GASTOS A ENERO DE 2020  PARTIDA 09. CAPÍTULO 13. PROGRAMA 01: CONSEJO DE RECTORES</vt:lpstr>
      <vt:lpstr>EJECUCIÓN ACUMULADA DE GASTOS A ENERO DE 2020  PARTIDA 09. CAPÍTULO 15. PROGRAMA 01: CONSEJO NACIONAL DE EDUCACIÓN</vt:lpstr>
      <vt:lpstr>EJECUCIÓN ACUMULADA DE GASTOS A ENERO DE 2020  PARTIDA 09. CAPÍTULO 17. PROGRAMA 01: DIRECCIÓN DE EDUCACIÓN PÚBLICA</vt:lpstr>
      <vt:lpstr>EJECUCIÓN ACUMULADA DE GASTOS A ENERO DE 2020  PARTIDA 09. CAPÍTULO 17. PROGRAMA 02: FORTALECIMIENTO DE LA EDUCACIÓN ESCOLAR PÚBLICA</vt:lpstr>
      <vt:lpstr>EJECUCIÓN ACUMULADA DE GASTOS A ENERO DE 2020  PARTIDA 09. CAPÍTULO 17. PROGRAMA 03: APOYO A LA IMPLEMENTACIÓN DE LOS SERVICIOS LOCALES DE EDUCACIÓN</vt:lpstr>
      <vt:lpstr>EJECUCIÓN ACUMULADA DE GASTOS A ENERO DE 2020  PARTIDA 09. CAPÍTULO 18. PROGRAMA 01: SERVICIO LOCAL DE EDUCACIÓN BARRANCAS, GASTOS ADMINISTRATIVOS</vt:lpstr>
      <vt:lpstr>EJECUCIÓN ACUMULADA DE GASTOS A ENERO DE 2020  PARTIDA 09. CAPÍTULO 18. PROGRAMA 02: SERVICIO LOCAL DE EDUCACIÓN BARRANCAS, SERVICIO EDUCATIVO</vt:lpstr>
      <vt:lpstr>EJECUCIÓN ACUMULADA DE GASTOS A ENERO DE 2020  PARTIDA 09. CAPÍTULO 19. PROGRAMA 01: SERVICIO LOCAL DE EDUCACIÓN PUERTO CORDILLERA, GASTOS ADMINISTRATIVOS</vt:lpstr>
      <vt:lpstr>EJECUCIÓN ACUMULADA DE GASTOS A ENERO DE 2020  PARTIDA 09. CAPÍTULO 19. PROGRAMA 02: SERVICIO LOCAL DE EDUCACIÓN PUERTO CORDILLERA, SERVICIO EDUCATIVO</vt:lpstr>
      <vt:lpstr>EJECUCIÓN ACUMULADA DE GASTOS A ENERO DE 2020  PARTIDA 09. CAPÍTULO 21. PROGRAMA 01: SERVICIO LOCAL DE EDUCACIÓN HUASCO, GASTOS ADMINISTRATIVOS</vt:lpstr>
      <vt:lpstr>EJECUCIÓN ACUMULADA DE GASTOS A ENERO DE 2020  PARTIDA 09. CAPÍTULO 21. PROGRAMA 02: SERVICIO LOCAL DE EDUCACIÓN HUASCO, SERVICIO EDUCATIVO</vt:lpstr>
      <vt:lpstr>EJECUCIÓN ACUMULADA DE GASTOS A ENERO DE 2020  PARTIDA 09. CAPÍTULO 22. PROGRAMA 01: SERVICIO LOCAL DE EDUCACIÓN COSTA ARAUCANÍA, GASTOS ADMINISTRATIVOS</vt:lpstr>
      <vt:lpstr>EJECUCIÓN ACUMULADA DE GASTOS A ENERO DE 2020  PARTIDA 09. CAPÍTULO 22. PROGRAMA 02: SERVICIO LOCAL DE EDUCACIÓN COSTA ARAUCANÍA, SERVICIO EDUCATIVO</vt:lpstr>
      <vt:lpstr>EJECUCIÓN ACUMULADA DE GASTOS A ENERO DE 2020  PARTIDA 09. CAPÍTULO 23. PROGRAMA 01: SERVICIO LOCAL DE EDUCACIÓN CHINCHORRO, GASTOS ADMINISTRATIVOS</vt:lpstr>
      <vt:lpstr>EJECUCIÓN ACUMULADA DE GASTOS A ENERO DE 2020  PARTIDA 09. CAPÍTULO 23. PROGRAMA 02: SERVICIO LOCAL DE EDUCACIÓN CHINCHORRO, SERVICIO EDUCATIVO</vt:lpstr>
      <vt:lpstr>EJECUCIÓN ACUMULADA DE GASTOS A ENERO DE 2020  PARTIDA 09. CAPÍTULO 24. PROGRAMA 01: GABRIELA MISTRAL, GASTOS ADMINISTRATIVOS</vt:lpstr>
      <vt:lpstr>EJECUCIÓN ACUMULADA DE GASTOS A ENERO DE 2020  PARTIDA 09. CAPÍTULO 24. PROGRAMA 02: GABRIELA MISTRAL, SERVICIO EDUCATIVO</vt:lpstr>
      <vt:lpstr>EJECUCIÓN ACUMULADA DE GASTOS A ENERO DE 2020  PARTIDA 09. CAPÍTULO 25. PROGRAMA 01: SERVICIO LOCAL DE EDUCACIÓN ANDALÍEN SUR, GASTOS ADMINISTRATIVOS</vt:lpstr>
      <vt:lpstr>EJECUCIÓN ACUMULADA DE GASTOS A ENERO DE 2020  PARTIDA 09. CAPÍTULO 25. PROGRAMA 02: SERVICIO LOCAL DE EDUCACIÓN ANDALÍEN SUR, SERVICIO EDUCATIVO</vt:lpstr>
      <vt:lpstr>EJECUCIÓN ACUMULADA DE GASTOS A ENERO DE 2020  PARTIDA 09. CAPÍTULO 26. PROGRAMA 01: SERVICIO LOCAL DE EDUCACIÓN ATACAMA, GASTOS ADMINISTRATIVOS</vt:lpstr>
      <vt:lpstr>EJECUCIÓN ACUMULADA DE GASTOS A ENERO DE 2020  PARTIDA 09. CAPÍTULO 26. PROGRAMA 01: SERVICIO LOCAL DE EDUCACIÓN VALPARAÍSO, GASTOS ADMINISTRATIVOS</vt:lpstr>
      <vt:lpstr>EJECUCIÓN ACUMULADA DE GASTOS A ENERO DE 2020  PARTIDA 09. CAPÍTULO 26. PROGRAMA 01: SERVICIO LOCAL DE EDUCACIÓN COLCHAGUA, GASTOS ADMINISTRATIVOS</vt:lpstr>
      <vt:lpstr>EJECUCIÓN ACUMULADA DE GASTOS A ENERO DE 2020  PARTIDA 09. CAPÍTULO 26. PROGRAMA 01: SERVICIO LOCAL DE EDUCACIÓN LLANQUIHUE, GASTOS ADMINISTRATIVOS</vt:lpstr>
      <vt:lpstr>EJECUCIÓN ACUMULADA DE GASTOS A ENERO DE 2020  PARTIDA 09. CAPÍTULO 90. PROGRAMA 01: SUBSECRETARÍA DE EDUCACIÓN SUPERIOR</vt:lpstr>
      <vt:lpstr>EJECUCIÓN ACUMULADA DE GASTOS A ENERO DE 2020  PARTIDA 09. CAPÍTULO 90. PROGRAMA 02: FORTALECIMIENTO DE LA EDUCACIÓN SUPERIOR PÚBLICA</vt:lpstr>
      <vt:lpstr>EJECUCIÓN ACUMULADA DE GASTOS A ENERO DE 2020  PARTIDA 09. CAPÍTULO 90. PROGRAMA 03: EDUCACIÓN SUPERIOR</vt:lpstr>
      <vt:lpstr>EJECUCIÓN ACUMULADA DE GASTOS A ENERO DE 2020  PARTIDA 09. CAPÍTULO 90. PROGRAMA 03: EDUCACIÓN SUPERIOR</vt:lpstr>
      <vt:lpstr>EJECUCIÓN ACUMULADA DE GASTOS A ENERO DE 2020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411</cp:revision>
  <cp:lastPrinted>2018-08-03T21:42:16Z</cp:lastPrinted>
  <dcterms:created xsi:type="dcterms:W3CDTF">2016-06-23T13:38:47Z</dcterms:created>
  <dcterms:modified xsi:type="dcterms:W3CDTF">2020-07-10T15:50:38Z</dcterms:modified>
</cp:coreProperties>
</file>