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3-4723-B80A-EC3A405B7FFA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3-4723-B80A-EC3A405B7FFA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B3-4723-B80A-EC3A405B7FFA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B3-4723-B80A-EC3A405B7FFA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B3-4723-B80A-EC3A405B7FFA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B3-4723-B80A-EC3A405B7F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</c:f>
              <c:numCache>
                <c:formatCode>0.0%</c:formatCode>
                <c:ptCount val="1"/>
                <c:pt idx="0">
                  <c:v>5.1202352557555356E-2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B3-4723-B80A-EC3A405B7F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26-41E4-9780-988687D7A517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26-41E4-9780-988687D7A517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F26-41E4-9780-988687D7A517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26-41E4-9780-988687D7A517}"/>
                </c:ext>
              </c:extLst>
            </c:dLbl>
            <c:dLbl>
              <c:idx val="1"/>
              <c:layout>
                <c:manualLayout>
                  <c:x val="-5.616224648985961E-2"/>
                  <c:y val="-4.0730282061739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26-41E4-9780-988687D7A517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26-41E4-9780-988687D7A517}"/>
                </c:ext>
              </c:extLst>
            </c:dLbl>
            <c:dLbl>
              <c:idx val="3"/>
              <c:layout>
                <c:manualLayout>
                  <c:x val="-9.36037441497660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26-41E4-9780-988687D7A517}"/>
                </c:ext>
              </c:extLst>
            </c:dLbl>
            <c:dLbl>
              <c:idx val="4"/>
              <c:layout>
                <c:manualLayout>
                  <c:x val="-7.6268836391258615E-17"/>
                  <c:y val="1.097393215863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26-41E4-9780-988687D7A517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26-41E4-9780-988687D7A517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26-41E4-9780-988687D7A517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26-41E4-9780-988687D7A517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26-41E4-9780-988687D7A517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26-41E4-9780-988687D7A517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26-41E4-9780-988687D7A517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26-41E4-9780-988687D7A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</c:f>
              <c:numCache>
                <c:formatCode>0.0%</c:formatCode>
                <c:ptCount val="1"/>
                <c:pt idx="0">
                  <c:v>5.1202352557555356E-2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F26-41E4-9780-988687D7A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8688E2-2DD5-4CC9-88EF-FFB3A3C09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03551"/>
              </p:ext>
            </p:extLst>
          </p:nvPr>
        </p:nvGraphicFramePr>
        <p:xfrm>
          <a:off x="501718" y="1717154"/>
          <a:ext cx="8074650" cy="4190801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723907498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597782659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2345653023"/>
                    </a:ext>
                  </a:extLst>
                </a:gridCol>
                <a:gridCol w="3052346">
                  <a:extLst>
                    <a:ext uri="{9D8B030D-6E8A-4147-A177-3AD203B41FA5}">
                      <a16:colId xmlns:a16="http://schemas.microsoft.com/office/drawing/2014/main" val="1250619345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398830181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957489680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299768297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573795862"/>
                    </a:ext>
                  </a:extLst>
                </a:gridCol>
                <a:gridCol w="660259">
                  <a:extLst>
                    <a:ext uri="{9D8B030D-6E8A-4147-A177-3AD203B41FA5}">
                      <a16:colId xmlns:a16="http://schemas.microsoft.com/office/drawing/2014/main" val="3303537049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26856848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42570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3763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1.682.569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148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98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954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65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97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140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7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986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613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50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273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322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867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58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26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6327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038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6027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14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71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662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7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23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463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284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6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49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7" y="743196"/>
            <a:ext cx="81525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AEC979-9723-4813-9767-32A574557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67032"/>
              </p:ext>
            </p:extLst>
          </p:nvPr>
        </p:nvGraphicFramePr>
        <p:xfrm>
          <a:off x="537887" y="1772816"/>
          <a:ext cx="8124406" cy="3017458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1230519606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3097008447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2961025689"/>
                    </a:ext>
                  </a:extLst>
                </a:gridCol>
                <a:gridCol w="3106471">
                  <a:extLst>
                    <a:ext uri="{9D8B030D-6E8A-4147-A177-3AD203B41FA5}">
                      <a16:colId xmlns:a16="http://schemas.microsoft.com/office/drawing/2014/main" val="885704211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225754510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692565934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3123083461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910574276"/>
                    </a:ext>
                  </a:extLst>
                </a:gridCol>
                <a:gridCol w="659686">
                  <a:extLst>
                    <a:ext uri="{9D8B030D-6E8A-4147-A177-3AD203B41FA5}">
                      <a16:colId xmlns:a16="http://schemas.microsoft.com/office/drawing/2014/main" val="1379437338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4078549084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432457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2867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340.795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59740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531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00796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1871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66608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2338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54777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72711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00408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853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24554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10287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9339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6088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2102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4675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54879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21190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58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9BCB01-B3F5-44F9-A8ED-60BD1DDF4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31521"/>
              </p:ext>
            </p:extLst>
          </p:nvPr>
        </p:nvGraphicFramePr>
        <p:xfrm>
          <a:off x="509452" y="1885020"/>
          <a:ext cx="8094996" cy="4087260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1662954302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357659426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304467186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3005117058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384992943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4235559264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430759139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4154605923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1493228787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2400865428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67296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225338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8.273.378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2584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778.451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09722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8878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5235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8307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34333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0317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6075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6555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0174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29685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34928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10536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4392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83399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7391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627694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10946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3376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86613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901714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84869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6950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78658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6880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60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E5622A-F377-4C33-ADBC-CC33891D5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31675"/>
              </p:ext>
            </p:extLst>
          </p:nvPr>
        </p:nvGraphicFramePr>
        <p:xfrm>
          <a:off x="523880" y="1958047"/>
          <a:ext cx="8111240" cy="2190055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1380476703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3989387954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513409806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3181429093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395342423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434825796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740540391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435926343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3348146688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236301887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01981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960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57.726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9197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57.726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13665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520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47.680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1989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155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5666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81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3439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3461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7.343.228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5907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8212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90434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5.645.077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282253,9%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282253,9%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318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86F47B-3727-4D49-A93C-4729D6D06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642900"/>
              </p:ext>
            </p:extLst>
          </p:nvPr>
        </p:nvGraphicFramePr>
        <p:xfrm>
          <a:off x="539552" y="1690315"/>
          <a:ext cx="8080569" cy="4442272"/>
        </p:xfrm>
        <a:graphic>
          <a:graphicData uri="http://schemas.openxmlformats.org/drawingml/2006/table">
            <a:tbl>
              <a:tblPr/>
              <a:tblGrid>
                <a:gridCol w="270796">
                  <a:extLst>
                    <a:ext uri="{9D8B030D-6E8A-4147-A177-3AD203B41FA5}">
                      <a16:colId xmlns:a16="http://schemas.microsoft.com/office/drawing/2014/main" val="685821229"/>
                    </a:ext>
                  </a:extLst>
                </a:gridCol>
                <a:gridCol w="270796">
                  <a:extLst>
                    <a:ext uri="{9D8B030D-6E8A-4147-A177-3AD203B41FA5}">
                      <a16:colId xmlns:a16="http://schemas.microsoft.com/office/drawing/2014/main" val="616443758"/>
                    </a:ext>
                  </a:extLst>
                </a:gridCol>
                <a:gridCol w="270796">
                  <a:extLst>
                    <a:ext uri="{9D8B030D-6E8A-4147-A177-3AD203B41FA5}">
                      <a16:colId xmlns:a16="http://schemas.microsoft.com/office/drawing/2014/main" val="964064500"/>
                    </a:ext>
                  </a:extLst>
                </a:gridCol>
                <a:gridCol w="3054585">
                  <a:extLst>
                    <a:ext uri="{9D8B030D-6E8A-4147-A177-3AD203B41FA5}">
                      <a16:colId xmlns:a16="http://schemas.microsoft.com/office/drawing/2014/main" val="1975711277"/>
                    </a:ext>
                  </a:extLst>
                </a:gridCol>
                <a:gridCol w="725735">
                  <a:extLst>
                    <a:ext uri="{9D8B030D-6E8A-4147-A177-3AD203B41FA5}">
                      <a16:colId xmlns:a16="http://schemas.microsoft.com/office/drawing/2014/main" val="4179164519"/>
                    </a:ext>
                  </a:extLst>
                </a:gridCol>
                <a:gridCol w="725735">
                  <a:extLst>
                    <a:ext uri="{9D8B030D-6E8A-4147-A177-3AD203B41FA5}">
                      <a16:colId xmlns:a16="http://schemas.microsoft.com/office/drawing/2014/main" val="3084461987"/>
                    </a:ext>
                  </a:extLst>
                </a:gridCol>
                <a:gridCol w="725735">
                  <a:extLst>
                    <a:ext uri="{9D8B030D-6E8A-4147-A177-3AD203B41FA5}">
                      <a16:colId xmlns:a16="http://schemas.microsoft.com/office/drawing/2014/main" val="2430262690"/>
                    </a:ext>
                  </a:extLst>
                </a:gridCol>
                <a:gridCol w="725735">
                  <a:extLst>
                    <a:ext uri="{9D8B030D-6E8A-4147-A177-3AD203B41FA5}">
                      <a16:colId xmlns:a16="http://schemas.microsoft.com/office/drawing/2014/main" val="53741544"/>
                    </a:ext>
                  </a:extLst>
                </a:gridCol>
                <a:gridCol w="660744">
                  <a:extLst>
                    <a:ext uri="{9D8B030D-6E8A-4147-A177-3AD203B41FA5}">
                      <a16:colId xmlns:a16="http://schemas.microsoft.com/office/drawing/2014/main" val="3685717642"/>
                    </a:ext>
                  </a:extLst>
                </a:gridCol>
                <a:gridCol w="649912">
                  <a:extLst>
                    <a:ext uri="{9D8B030D-6E8A-4147-A177-3AD203B41FA5}">
                      <a16:colId xmlns:a16="http://schemas.microsoft.com/office/drawing/2014/main" val="809234991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7533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59238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3.591.777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5891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402.842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6101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24036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60365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59084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8049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733.756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4355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733.756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5543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5217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4101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4970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46744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8927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6608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0369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381.596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818175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933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6177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42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4431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0130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7367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3232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2078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3735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5752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7286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2.411.329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9043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2.411.329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64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1A2EE3-CF61-435F-B8D2-F02CCA988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09836"/>
              </p:ext>
            </p:extLst>
          </p:nvPr>
        </p:nvGraphicFramePr>
        <p:xfrm>
          <a:off x="575555" y="1720674"/>
          <a:ext cx="7992889" cy="3416651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3827531080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1674477873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1317585041"/>
                    </a:ext>
                  </a:extLst>
                </a:gridCol>
                <a:gridCol w="3021439">
                  <a:extLst>
                    <a:ext uri="{9D8B030D-6E8A-4147-A177-3AD203B41FA5}">
                      <a16:colId xmlns:a16="http://schemas.microsoft.com/office/drawing/2014/main" val="1057527307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703287846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376137954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500263578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720749700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4006053394"/>
                    </a:ext>
                  </a:extLst>
                </a:gridCol>
                <a:gridCol w="642859">
                  <a:extLst>
                    <a:ext uri="{9D8B030D-6E8A-4147-A177-3AD203B41FA5}">
                      <a16:colId xmlns:a16="http://schemas.microsoft.com/office/drawing/2014/main" val="292804651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6470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1786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5.642.041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91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89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871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35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595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654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1.903.332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16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8767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384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019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908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235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714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5999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2971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705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07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8674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063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9932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8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50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ENEROR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7A30BAF-A5CB-4EDD-99C8-32F87E76A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15173"/>
              </p:ext>
            </p:extLst>
          </p:nvPr>
        </p:nvGraphicFramePr>
        <p:xfrm>
          <a:off x="539552" y="1873137"/>
          <a:ext cx="8064897" cy="1808930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7728524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394043512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570814949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13553110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08399385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73683632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79612334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129089826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846578123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245213349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9736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71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088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030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34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5456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34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9410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7078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370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02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008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987B39-F8BA-4D93-B37E-4FD79D296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10673"/>
              </p:ext>
            </p:extLst>
          </p:nvPr>
        </p:nvGraphicFramePr>
        <p:xfrm>
          <a:off x="518508" y="1826790"/>
          <a:ext cx="8010526" cy="3411707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3335791129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269468521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156392329"/>
                    </a:ext>
                  </a:extLst>
                </a:gridCol>
                <a:gridCol w="3028106">
                  <a:extLst>
                    <a:ext uri="{9D8B030D-6E8A-4147-A177-3AD203B41FA5}">
                      <a16:colId xmlns:a16="http://schemas.microsoft.com/office/drawing/2014/main" val="2896081705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428805518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709538379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4132371212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2566351194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4168755701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277434350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87843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89466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02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2425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1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699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7242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679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96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7459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663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903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85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6071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59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94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374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9400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524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38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66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724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68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069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7" y="811484"/>
            <a:ext cx="79930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8" y="1459345"/>
            <a:ext cx="7984695" cy="3550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6629E0-3837-4279-A07F-5DE906571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91764"/>
              </p:ext>
            </p:extLst>
          </p:nvPr>
        </p:nvGraphicFramePr>
        <p:xfrm>
          <a:off x="549949" y="1842894"/>
          <a:ext cx="7998164" cy="2496794"/>
        </p:xfrm>
        <a:graphic>
          <a:graphicData uri="http://schemas.openxmlformats.org/drawingml/2006/table">
            <a:tbl>
              <a:tblPr/>
              <a:tblGrid>
                <a:gridCol w="268035">
                  <a:extLst>
                    <a:ext uri="{9D8B030D-6E8A-4147-A177-3AD203B41FA5}">
                      <a16:colId xmlns:a16="http://schemas.microsoft.com/office/drawing/2014/main" val="2406361304"/>
                    </a:ext>
                  </a:extLst>
                </a:gridCol>
                <a:gridCol w="268035">
                  <a:extLst>
                    <a:ext uri="{9D8B030D-6E8A-4147-A177-3AD203B41FA5}">
                      <a16:colId xmlns:a16="http://schemas.microsoft.com/office/drawing/2014/main" val="2035523664"/>
                    </a:ext>
                  </a:extLst>
                </a:gridCol>
                <a:gridCol w="268035">
                  <a:extLst>
                    <a:ext uri="{9D8B030D-6E8A-4147-A177-3AD203B41FA5}">
                      <a16:colId xmlns:a16="http://schemas.microsoft.com/office/drawing/2014/main" val="3714404579"/>
                    </a:ext>
                  </a:extLst>
                </a:gridCol>
                <a:gridCol w="3023434">
                  <a:extLst>
                    <a:ext uri="{9D8B030D-6E8A-4147-A177-3AD203B41FA5}">
                      <a16:colId xmlns:a16="http://schemas.microsoft.com/office/drawing/2014/main" val="2457510946"/>
                    </a:ext>
                  </a:extLst>
                </a:gridCol>
                <a:gridCol w="718334">
                  <a:extLst>
                    <a:ext uri="{9D8B030D-6E8A-4147-A177-3AD203B41FA5}">
                      <a16:colId xmlns:a16="http://schemas.microsoft.com/office/drawing/2014/main" val="1382282032"/>
                    </a:ext>
                  </a:extLst>
                </a:gridCol>
                <a:gridCol w="718334">
                  <a:extLst>
                    <a:ext uri="{9D8B030D-6E8A-4147-A177-3AD203B41FA5}">
                      <a16:colId xmlns:a16="http://schemas.microsoft.com/office/drawing/2014/main" val="102397049"/>
                    </a:ext>
                  </a:extLst>
                </a:gridCol>
                <a:gridCol w="718334">
                  <a:extLst>
                    <a:ext uri="{9D8B030D-6E8A-4147-A177-3AD203B41FA5}">
                      <a16:colId xmlns:a16="http://schemas.microsoft.com/office/drawing/2014/main" val="3431579196"/>
                    </a:ext>
                  </a:extLst>
                </a:gridCol>
                <a:gridCol w="718334">
                  <a:extLst>
                    <a:ext uri="{9D8B030D-6E8A-4147-A177-3AD203B41FA5}">
                      <a16:colId xmlns:a16="http://schemas.microsoft.com/office/drawing/2014/main" val="1758961097"/>
                    </a:ext>
                  </a:extLst>
                </a:gridCol>
                <a:gridCol w="654005">
                  <a:extLst>
                    <a:ext uri="{9D8B030D-6E8A-4147-A177-3AD203B41FA5}">
                      <a16:colId xmlns:a16="http://schemas.microsoft.com/office/drawing/2014/main" val="350205927"/>
                    </a:ext>
                  </a:extLst>
                </a:gridCol>
                <a:gridCol w="643284">
                  <a:extLst>
                    <a:ext uri="{9D8B030D-6E8A-4147-A177-3AD203B41FA5}">
                      <a16:colId xmlns:a16="http://schemas.microsoft.com/office/drawing/2014/main" val="292050599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1656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939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38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97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10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27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48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13626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5422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191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97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905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1200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58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38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8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799289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04A886-71F0-44D8-B752-7A9BD477A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74242"/>
              </p:ext>
            </p:extLst>
          </p:nvPr>
        </p:nvGraphicFramePr>
        <p:xfrm>
          <a:off x="539551" y="1994306"/>
          <a:ext cx="7992889" cy="3008256"/>
        </p:xfrm>
        <a:graphic>
          <a:graphicData uri="http://schemas.openxmlformats.org/drawingml/2006/table">
            <a:tbl>
              <a:tblPr/>
              <a:tblGrid>
                <a:gridCol w="262579">
                  <a:extLst>
                    <a:ext uri="{9D8B030D-6E8A-4147-A177-3AD203B41FA5}">
                      <a16:colId xmlns:a16="http://schemas.microsoft.com/office/drawing/2014/main" val="828569604"/>
                    </a:ext>
                  </a:extLst>
                </a:gridCol>
                <a:gridCol w="262579">
                  <a:extLst>
                    <a:ext uri="{9D8B030D-6E8A-4147-A177-3AD203B41FA5}">
                      <a16:colId xmlns:a16="http://schemas.microsoft.com/office/drawing/2014/main" val="3817103110"/>
                    </a:ext>
                  </a:extLst>
                </a:gridCol>
                <a:gridCol w="262579">
                  <a:extLst>
                    <a:ext uri="{9D8B030D-6E8A-4147-A177-3AD203B41FA5}">
                      <a16:colId xmlns:a16="http://schemas.microsoft.com/office/drawing/2014/main" val="1635845251"/>
                    </a:ext>
                  </a:extLst>
                </a:gridCol>
                <a:gridCol w="3119432">
                  <a:extLst>
                    <a:ext uri="{9D8B030D-6E8A-4147-A177-3AD203B41FA5}">
                      <a16:colId xmlns:a16="http://schemas.microsoft.com/office/drawing/2014/main" val="2127340122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2911332128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1353061371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2967757390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1513575485"/>
                    </a:ext>
                  </a:extLst>
                </a:gridCol>
                <a:gridCol w="640692">
                  <a:extLst>
                    <a:ext uri="{9D8B030D-6E8A-4147-A177-3AD203B41FA5}">
                      <a16:colId xmlns:a16="http://schemas.microsoft.com/office/drawing/2014/main" val="2929623219"/>
                    </a:ext>
                  </a:extLst>
                </a:gridCol>
                <a:gridCol w="630188">
                  <a:extLst>
                    <a:ext uri="{9D8B030D-6E8A-4147-A177-3AD203B41FA5}">
                      <a16:colId xmlns:a16="http://schemas.microsoft.com/office/drawing/2014/main" val="3558448896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970273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4326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6177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84877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7144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405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3343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81772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5598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2198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75294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54725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3772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6791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750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8931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5851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02632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9150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691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85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703747"/>
              </p:ext>
            </p:extLst>
          </p:nvPr>
        </p:nvGraphicFramePr>
        <p:xfrm>
          <a:off x="500409" y="1974711"/>
          <a:ext cx="3880753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743813"/>
              </p:ext>
            </p:extLst>
          </p:nvPr>
        </p:nvGraphicFramePr>
        <p:xfrm>
          <a:off x="4478401" y="1974711"/>
          <a:ext cx="4234662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571730"/>
              </p:ext>
            </p:extLst>
          </p:nvPr>
        </p:nvGraphicFramePr>
        <p:xfrm>
          <a:off x="1547664" y="1988840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943276"/>
              </p:ext>
            </p:extLst>
          </p:nvPr>
        </p:nvGraphicFramePr>
        <p:xfrm>
          <a:off x="1425600" y="1988840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CBDF91-E7B9-4196-83A7-47FC7BEE4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66448"/>
              </p:ext>
            </p:extLst>
          </p:nvPr>
        </p:nvGraphicFramePr>
        <p:xfrm>
          <a:off x="539551" y="1930494"/>
          <a:ext cx="8041076" cy="1917923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2801566503"/>
                    </a:ext>
                  </a:extLst>
                </a:gridCol>
                <a:gridCol w="3253349">
                  <a:extLst>
                    <a:ext uri="{9D8B030D-6E8A-4147-A177-3AD203B41FA5}">
                      <a16:colId xmlns:a16="http://schemas.microsoft.com/office/drawing/2014/main" val="3237937234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221618345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540385223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750724284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712487123"/>
                    </a:ext>
                  </a:extLst>
                </a:gridCol>
                <a:gridCol w="703739">
                  <a:extLst>
                    <a:ext uri="{9D8B030D-6E8A-4147-A177-3AD203B41FA5}">
                      <a16:colId xmlns:a16="http://schemas.microsoft.com/office/drawing/2014/main" val="3733494070"/>
                    </a:ext>
                  </a:extLst>
                </a:gridCol>
                <a:gridCol w="703739">
                  <a:extLst>
                    <a:ext uri="{9D8B030D-6E8A-4147-A177-3AD203B41FA5}">
                      <a16:colId xmlns:a16="http://schemas.microsoft.com/office/drawing/2014/main" val="1628246343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91182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7080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34.570.913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3718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5.504.916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3178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563.442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28718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03606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4.547.029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8255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6157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3941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7099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099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23.753.625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5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0174" y="825540"/>
            <a:ext cx="79922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40175" y="1556792"/>
            <a:ext cx="7992263" cy="263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24877A-0495-464C-BF98-F1BB16123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07503"/>
              </p:ext>
            </p:extLst>
          </p:nvPr>
        </p:nvGraphicFramePr>
        <p:xfrm>
          <a:off x="540173" y="1933388"/>
          <a:ext cx="7992264" cy="237093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1589935163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2895508475"/>
                    </a:ext>
                  </a:extLst>
                </a:gridCol>
                <a:gridCol w="3125963">
                  <a:extLst>
                    <a:ext uri="{9D8B030D-6E8A-4147-A177-3AD203B41FA5}">
                      <a16:colId xmlns:a16="http://schemas.microsoft.com/office/drawing/2014/main" val="1898631169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45943147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4280003888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14563131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708930405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4006903478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48749677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62065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4618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13.680.186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21568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7.869.793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49674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5.810.393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30370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1.682.569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20762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7812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8.273.378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3907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3.591.777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7485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5.642.041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81518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1.258.865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33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91285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363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03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BBEC80-6482-4A6E-A4BB-463F8471F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79469"/>
              </p:ext>
            </p:extLst>
          </p:nvPr>
        </p:nvGraphicFramePr>
        <p:xfrm>
          <a:off x="547184" y="1729832"/>
          <a:ext cx="8017444" cy="3734558"/>
        </p:xfrm>
        <a:graphic>
          <a:graphicData uri="http://schemas.openxmlformats.org/drawingml/2006/table">
            <a:tbl>
              <a:tblPr/>
              <a:tblGrid>
                <a:gridCol w="268682">
                  <a:extLst>
                    <a:ext uri="{9D8B030D-6E8A-4147-A177-3AD203B41FA5}">
                      <a16:colId xmlns:a16="http://schemas.microsoft.com/office/drawing/2014/main" val="1872466349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1322781755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1374003748"/>
                    </a:ext>
                  </a:extLst>
                </a:gridCol>
                <a:gridCol w="3030721">
                  <a:extLst>
                    <a:ext uri="{9D8B030D-6E8A-4147-A177-3AD203B41FA5}">
                      <a16:colId xmlns:a16="http://schemas.microsoft.com/office/drawing/2014/main" val="186737495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063297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36802393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49101248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200226149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2966360971"/>
                    </a:ext>
                  </a:extLst>
                </a:gridCol>
                <a:gridCol w="644835">
                  <a:extLst>
                    <a:ext uri="{9D8B030D-6E8A-4147-A177-3AD203B41FA5}">
                      <a16:colId xmlns:a16="http://schemas.microsoft.com/office/drawing/2014/main" val="41866711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32246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9846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7.869.793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209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1.612.135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598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658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361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476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980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2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02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4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2950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348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6500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9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1943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3579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4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123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6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94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47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59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853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444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402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23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2B64A9-C498-4033-AD74-123203F47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97306"/>
              </p:ext>
            </p:extLst>
          </p:nvPr>
        </p:nvGraphicFramePr>
        <p:xfrm>
          <a:off x="547184" y="1788300"/>
          <a:ext cx="8017441" cy="180893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2270972700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472741873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061470926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392645836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51301975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53911676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126652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825311120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170253887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164144429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13309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739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220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27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181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45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08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441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6.049.353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46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14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514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31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CFE2AD-8077-4B6F-BFCE-49040CD13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90362"/>
              </p:ext>
            </p:extLst>
          </p:nvPr>
        </p:nvGraphicFramePr>
        <p:xfrm>
          <a:off x="523878" y="1802841"/>
          <a:ext cx="8114133" cy="4537022"/>
        </p:xfrm>
        <a:graphic>
          <a:graphicData uri="http://schemas.openxmlformats.org/drawingml/2006/table">
            <a:tbl>
              <a:tblPr/>
              <a:tblGrid>
                <a:gridCol w="271921">
                  <a:extLst>
                    <a:ext uri="{9D8B030D-6E8A-4147-A177-3AD203B41FA5}">
                      <a16:colId xmlns:a16="http://schemas.microsoft.com/office/drawing/2014/main" val="3073092732"/>
                    </a:ext>
                  </a:extLst>
                </a:gridCol>
                <a:gridCol w="271921">
                  <a:extLst>
                    <a:ext uri="{9D8B030D-6E8A-4147-A177-3AD203B41FA5}">
                      <a16:colId xmlns:a16="http://schemas.microsoft.com/office/drawing/2014/main" val="1373257060"/>
                    </a:ext>
                  </a:extLst>
                </a:gridCol>
                <a:gridCol w="271921">
                  <a:extLst>
                    <a:ext uri="{9D8B030D-6E8A-4147-A177-3AD203B41FA5}">
                      <a16:colId xmlns:a16="http://schemas.microsoft.com/office/drawing/2014/main" val="2976100665"/>
                    </a:ext>
                  </a:extLst>
                </a:gridCol>
                <a:gridCol w="3067270">
                  <a:extLst>
                    <a:ext uri="{9D8B030D-6E8A-4147-A177-3AD203B41FA5}">
                      <a16:colId xmlns:a16="http://schemas.microsoft.com/office/drawing/2014/main" val="1940243568"/>
                    </a:ext>
                  </a:extLst>
                </a:gridCol>
                <a:gridCol w="728750">
                  <a:extLst>
                    <a:ext uri="{9D8B030D-6E8A-4147-A177-3AD203B41FA5}">
                      <a16:colId xmlns:a16="http://schemas.microsoft.com/office/drawing/2014/main" val="2184837771"/>
                    </a:ext>
                  </a:extLst>
                </a:gridCol>
                <a:gridCol w="728750">
                  <a:extLst>
                    <a:ext uri="{9D8B030D-6E8A-4147-A177-3AD203B41FA5}">
                      <a16:colId xmlns:a16="http://schemas.microsoft.com/office/drawing/2014/main" val="2680884219"/>
                    </a:ext>
                  </a:extLst>
                </a:gridCol>
                <a:gridCol w="728750">
                  <a:extLst>
                    <a:ext uri="{9D8B030D-6E8A-4147-A177-3AD203B41FA5}">
                      <a16:colId xmlns:a16="http://schemas.microsoft.com/office/drawing/2014/main" val="1055709300"/>
                    </a:ext>
                  </a:extLst>
                </a:gridCol>
                <a:gridCol w="728750">
                  <a:extLst>
                    <a:ext uri="{9D8B030D-6E8A-4147-A177-3AD203B41FA5}">
                      <a16:colId xmlns:a16="http://schemas.microsoft.com/office/drawing/2014/main" val="3627807532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2733417860"/>
                    </a:ext>
                  </a:extLst>
                </a:gridCol>
                <a:gridCol w="652612">
                  <a:extLst>
                    <a:ext uri="{9D8B030D-6E8A-4147-A177-3AD203B41FA5}">
                      <a16:colId xmlns:a16="http://schemas.microsoft.com/office/drawing/2014/main" val="584579068"/>
                    </a:ext>
                  </a:extLst>
                </a:gridCol>
              </a:tblGrid>
              <a:tr h="106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956616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544002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5.810.393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97394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1.270.025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8597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3283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2460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58989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3791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302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5341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605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26524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41392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2986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85748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2404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1214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387740"/>
                  </a:ext>
                </a:extLst>
              </a:tr>
              <a:tr h="113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1.270.025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868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592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713.754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12613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98088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650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7061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8236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95432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763767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80658"/>
                  </a:ext>
                </a:extLst>
              </a:tr>
              <a:tr h="166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52521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73037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7684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11899"/>
                  </a:ext>
                </a:extLst>
              </a:tr>
              <a:tr h="159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4.540.368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454036,8%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454036,8%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15514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4.540.368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454036,8%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454036,8%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801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5375</TotalTime>
  <Words>5427</Words>
  <Application>Microsoft Office PowerPoint</Application>
  <PresentationFormat>Presentación en pantalla (4:3)</PresentationFormat>
  <Paragraphs>3172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2_Tema de Office</vt:lpstr>
      <vt:lpstr>EJECUCIÓN ACUMULADA DE GASTOS PRESUPUESTARIOS AL MES DE ENERO DE 2020 PARTIDA 21:  MINISTERIO DE DESARROLLO SOCIAL</vt:lpstr>
      <vt:lpstr>EJECUCIÓN ACUMULADA DE GASTOS A ENERO DE 2020  PARTIDA 21 MINISTERIO DE DESARROLLO SOCIAL</vt:lpstr>
      <vt:lpstr>Presentación de PowerPoint</vt:lpstr>
      <vt:lpstr>Presentación de PowerPoint</vt:lpstr>
      <vt:lpstr>EJECUCIÓN ACUMULADA DE GASTOS A ENERO DE 2020  PARTIDA 21 MINISTERIO DE DESARROLLO SOCIAL</vt:lpstr>
      <vt:lpstr>EJECUCIÓN ACUMULADA DE GASTOS A ENERO DE 2020  PARTIDA 2I RESUMEN POR CAPÍTULOS</vt:lpstr>
      <vt:lpstr>EJECUCIÓN ACUMULADA DE GASTOS A ENERO DE 2020  PARTIDA 21. CAPÍTULO 01. PROGRAMA 01:  SUBSECRETARÍA DE SERVICIOS SOCIALES</vt:lpstr>
      <vt:lpstr>EJECUCIÓN ACUMULADA DE GASTOS A ENERO DE 2020  PARTIDA 21. CAPÍTULO 01. PROGRAMA 01:  SUBSECRETARÍA DE SERVICIOS SOCIALES</vt:lpstr>
      <vt:lpstr>EJECUCIÓN ACUMULADA DE GASTOS A ENERO DE 2020  PARTIDA 21. CAPÍTULO 01. PROGRAMA 05:  INGRESO ÉTICO FAMILIAR Y SISTEMA CHILE SOLIDARIO</vt:lpstr>
      <vt:lpstr>EJECUCIÓN ACUMULADA DE GASTOS A ENERO DE 2020  PARTIDA 21. CAPÍTULO 02. PROGRAMA 01:  FONDO DE SOLIDARIDAD E INVERSIÓN SOCIAL</vt:lpstr>
      <vt:lpstr>EJECUCIÓN ACUMULADA DE GASTOS A ENERO DE 2020  PARTIDA 21. CAPÍTULO 05. PROGRAMA 01:  INSTITUTO NACIONAL DE LA JUVENTUD</vt:lpstr>
      <vt:lpstr>EJECUCIÓN ACUMULADA DE GASTOS A ENERO DE 2020  PARTIDA 21. CAPÍTULO 06. PROGRAMA 01:  CORPORACIÓN NACIONAL DE DESARROLLO INDÍGENA</vt:lpstr>
      <vt:lpstr>EJECUCIÓN ACUMULADA DE GASTOS A ENERO DE 2020  PARTIDA 21. CAPÍTULO 06. PROGRAMA 01:  CORPORACIÓN NACIONAL DE DESARROLLO INDÍGENA</vt:lpstr>
      <vt:lpstr>EJECUCIÓN ACUMULADA DE GASTOS A ENERO DE 2020  PARTIDA 21. CAPÍTULO 07. PROGRAMA 01:  SERVICIO NACIONAL DE LA DISCAPACIDAD</vt:lpstr>
      <vt:lpstr>EJECUCIÓN ACUMULADA DE GASTOS A ENERO DE 2020  PARTIDA 21. CAPÍTULO 08. PROGRAMA 01:  SERVICIO NACIONAL DEL ADULTO MAYOR</vt:lpstr>
      <vt:lpstr>EJECUCIÓN ACUMULADA DE GASTOS A ENERO DE 2020  PARTIDA 21. CAPÍTULO 08. PROGRAMA 01:  SERVICIO NACIONAL DEL ADULTO ENEROR</vt:lpstr>
      <vt:lpstr>EJECUCIÓN ACUMULADA DE GASTOS A ENERO DE 2020  PARTIDA 21. CAPÍTULO 09. PROGRAMA 01:  SUBSECRETARÍA DE EVALUACIÓN SOCIAL</vt:lpstr>
      <vt:lpstr>EJECUCIÓN ACUMULADA DE GASTOS A ENERO DE 2020  PARTIDA 21. CAPÍTULO 10. PROGRAMA 01:  SUBSECRETARÍA DE LA NIÑEZ</vt:lpstr>
      <vt:lpstr>EJECUCIÓN ACUMULADA DE GASTOS A ENERO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310</cp:revision>
  <cp:lastPrinted>2019-10-14T14:51:48Z</cp:lastPrinted>
  <dcterms:created xsi:type="dcterms:W3CDTF">2016-06-23T13:38:47Z</dcterms:created>
  <dcterms:modified xsi:type="dcterms:W3CDTF">2020-07-11T03:46:12Z</dcterms:modified>
</cp:coreProperties>
</file>