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4" r:id="rId3"/>
    <p:sldId id="302" r:id="rId4"/>
    <p:sldId id="303" r:id="rId5"/>
    <p:sldId id="301" r:id="rId6"/>
    <p:sldId id="265" r:id="rId7"/>
    <p:sldId id="304" r:id="rId8"/>
    <p:sldId id="305" r:id="rId9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607611548556434E-3"/>
          <c:y val="0.25148937683602562"/>
          <c:w val="0.98460578118524644"/>
          <c:h val="0.4788137029746281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30B-461D-AD69-73FC289BB2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30B-461D-AD69-73FC289BB2C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30B-461D-AD69-73FC289BB2C4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28'!$C$61:$C$63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OTROS</c:v>
                </c:pt>
              </c:strCache>
            </c:strRef>
          </c:cat>
          <c:val>
            <c:numRef>
              <c:f>'Partida 28'!$D$61:$D$63</c:f>
              <c:numCache>
                <c:formatCode>#,##0</c:formatCode>
                <c:ptCount val="3"/>
                <c:pt idx="0">
                  <c:v>18769916</c:v>
                </c:pt>
                <c:pt idx="1">
                  <c:v>40405607</c:v>
                </c:pt>
                <c:pt idx="2">
                  <c:v>91141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30B-461D-AD69-73FC289BB2C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8369370625546807"/>
          <c:w val="0.97600337209504462"/>
          <c:h val="0.141382600612423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Acumulada  2018 - 2019 - 2020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29293794618341573"/>
          <c:y val="3.145477076407023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28'!$C$22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28'!$D$21:$O$21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28'!$D$22:$O$22</c:f>
              <c:numCache>
                <c:formatCode>0.0%</c:formatCode>
                <c:ptCount val="12"/>
                <c:pt idx="0">
                  <c:v>5.650863700116078E-2</c:v>
                </c:pt>
                <c:pt idx="1">
                  <c:v>0.10402013388981358</c:v>
                </c:pt>
                <c:pt idx="2">
                  <c:v>0.3512497190192217</c:v>
                </c:pt>
                <c:pt idx="3">
                  <c:v>0.63752957061808346</c:v>
                </c:pt>
                <c:pt idx="4">
                  <c:v>0.67051097842531415</c:v>
                </c:pt>
                <c:pt idx="5">
                  <c:v>0.72456599098326113</c:v>
                </c:pt>
                <c:pt idx="6">
                  <c:v>0.76624212768690381</c:v>
                </c:pt>
                <c:pt idx="7">
                  <c:v>0.78871056291779396</c:v>
                </c:pt>
                <c:pt idx="8">
                  <c:v>0.84160834252703653</c:v>
                </c:pt>
                <c:pt idx="9">
                  <c:v>0.87164896445011342</c:v>
                </c:pt>
                <c:pt idx="10">
                  <c:v>0.91210339402379437</c:v>
                </c:pt>
                <c:pt idx="11">
                  <c:v>0.99538711121373091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74-4DB3-9082-2B84F8D66CD0}"/>
            </c:ext>
          </c:extLst>
        </c:ser>
        <c:ser>
          <c:idx val="0"/>
          <c:order val="1"/>
          <c:tx>
            <c:strRef>
              <c:f>'Partida 28'!$C$23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28'!$D$21:$O$21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28'!$D$23:$O$23</c:f>
              <c:numCache>
                <c:formatCode>0.0%</c:formatCode>
                <c:ptCount val="12"/>
                <c:pt idx="0">
                  <c:v>6.2063159971691748E-2</c:v>
                </c:pt>
                <c:pt idx="1">
                  <c:v>0.12548226048590427</c:v>
                </c:pt>
                <c:pt idx="2">
                  <c:v>0.25558374828891617</c:v>
                </c:pt>
                <c:pt idx="3">
                  <c:v>0.31728515469398744</c:v>
                </c:pt>
                <c:pt idx="4">
                  <c:v>0.39444561783131671</c:v>
                </c:pt>
                <c:pt idx="5">
                  <c:v>0.51418054063543184</c:v>
                </c:pt>
                <c:pt idx="6">
                  <c:v>0.55732609889021434</c:v>
                </c:pt>
                <c:pt idx="7">
                  <c:v>0.62356734320733698</c:v>
                </c:pt>
                <c:pt idx="8">
                  <c:v>0.71285458182919725</c:v>
                </c:pt>
                <c:pt idx="9">
                  <c:v>0.77563875231010926</c:v>
                </c:pt>
                <c:pt idx="10">
                  <c:v>0.84962988877398637</c:v>
                </c:pt>
                <c:pt idx="11">
                  <c:v>0.99485820039511008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474-4DB3-9082-2B84F8D66CD0}"/>
            </c:ext>
          </c:extLst>
        </c:ser>
        <c:ser>
          <c:idx val="1"/>
          <c:order val="2"/>
          <c:tx>
            <c:strRef>
              <c:f>'Partida 28'!$C$24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6725775834857543E-2"/>
                  <c:y val="-1.6309972868540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474-4DB3-9082-2B84F8D66CD0}"/>
                </c:ext>
              </c:extLst>
            </c:dLbl>
            <c:dLbl>
              <c:idx val="1"/>
              <c:layout>
                <c:manualLayout>
                  <c:x val="-6.589785831960461E-2"/>
                  <c:y val="-5.2424617940117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474-4DB3-9082-2B84F8D66CD0}"/>
                </c:ext>
              </c:extLst>
            </c:dLbl>
            <c:dLbl>
              <c:idx val="2"/>
              <c:layout>
                <c:manualLayout>
                  <c:x val="-3.5145524437122419E-2"/>
                  <c:y val="-3.1454770764070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474-4DB3-9082-2B84F8D66CD0}"/>
                </c:ext>
              </c:extLst>
            </c:dLbl>
            <c:dLbl>
              <c:idx val="3"/>
              <c:layout>
                <c:manualLayout>
                  <c:x val="-4.3931905546403117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474-4DB3-9082-2B84F8D66CD0}"/>
                </c:ext>
              </c:extLst>
            </c:dLbl>
            <c:dLbl>
              <c:idx val="4"/>
              <c:layout>
                <c:manualLayout>
                  <c:x val="-3.5145524437122544E-2"/>
                  <c:y val="-3.4949745293411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474-4DB3-9082-2B84F8D66CD0}"/>
                </c:ext>
              </c:extLst>
            </c:dLbl>
            <c:dLbl>
              <c:idx val="5"/>
              <c:layout>
                <c:manualLayout>
                  <c:x val="-2.6359143327841845E-2"/>
                  <c:y val="-2.4464821705387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474-4DB3-9082-2B84F8D66CD0}"/>
                </c:ext>
              </c:extLst>
            </c:dLbl>
            <c:dLbl>
              <c:idx val="6"/>
              <c:layout>
                <c:manualLayout>
                  <c:x val="-4.6128500823723308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474-4DB3-9082-2B84F8D66C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28'!$D$24</c:f>
              <c:numCache>
                <c:formatCode>0.0%</c:formatCode>
                <c:ptCount val="1"/>
                <c:pt idx="0">
                  <c:v>1.6532463492587354E-2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E474-4DB3-9082-2B84F8D66C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6661504"/>
        <c:axId val="166675584"/>
      </c:lineChart>
      <c:catAx>
        <c:axId val="166661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6675584"/>
        <c:crosses val="autoZero"/>
        <c:auto val="1"/>
        <c:lblAlgn val="ctr"/>
        <c:lblOffset val="100"/>
        <c:noMultiLvlLbl val="0"/>
      </c:catAx>
      <c:valAx>
        <c:axId val="16667558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66615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Mensual 2018- 2019 - 2020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28'!$C$28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28'!$D$28:$O$28</c:f>
              <c:numCache>
                <c:formatCode>0.0%</c:formatCode>
                <c:ptCount val="12"/>
                <c:pt idx="0">
                  <c:v>5.650863700116078E-2</c:v>
                </c:pt>
                <c:pt idx="1">
                  <c:v>4.7511496888652804E-2</c:v>
                </c:pt>
                <c:pt idx="2">
                  <c:v>0.27457178838583923</c:v>
                </c:pt>
                <c:pt idx="3">
                  <c:v>0.28627985159886177</c:v>
                </c:pt>
                <c:pt idx="4">
                  <c:v>3.2981407807230641E-2</c:v>
                </c:pt>
                <c:pt idx="5">
                  <c:v>5.4055012557946973E-2</c:v>
                </c:pt>
                <c:pt idx="6">
                  <c:v>3.4583460810757354E-2</c:v>
                </c:pt>
                <c:pt idx="7">
                  <c:v>3.4226738086414847E-2</c:v>
                </c:pt>
                <c:pt idx="8">
                  <c:v>5.2897779609242558E-2</c:v>
                </c:pt>
                <c:pt idx="9">
                  <c:v>3.3300926064726073E-2</c:v>
                </c:pt>
                <c:pt idx="10">
                  <c:v>5.0861822621314251E-2</c:v>
                </c:pt>
                <c:pt idx="11">
                  <c:v>8.6999364572867069E-2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FA-401A-91DF-B679E96AF5B9}"/>
            </c:ext>
          </c:extLst>
        </c:ser>
        <c:ser>
          <c:idx val="0"/>
          <c:order val="1"/>
          <c:tx>
            <c:strRef>
              <c:f>'Partida 28'!$C$29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28'!$D$29:$O$29</c:f>
              <c:numCache>
                <c:formatCode>0.0%</c:formatCode>
                <c:ptCount val="12"/>
                <c:pt idx="0">
                  <c:v>6.2063159971691748E-2</c:v>
                </c:pt>
                <c:pt idx="1">
                  <c:v>6.3419100514212526E-2</c:v>
                </c:pt>
                <c:pt idx="2">
                  <c:v>0.13637986310847564</c:v>
                </c:pt>
                <c:pt idx="3">
                  <c:v>6.310274264638846E-2</c:v>
                </c:pt>
                <c:pt idx="4">
                  <c:v>7.7160463137329272E-2</c:v>
                </c:pt>
                <c:pt idx="5">
                  <c:v>0.11991412714551912</c:v>
                </c:pt>
                <c:pt idx="6">
                  <c:v>6.5641933540195291E-2</c:v>
                </c:pt>
                <c:pt idx="7">
                  <c:v>6.7163642064995477E-2</c:v>
                </c:pt>
                <c:pt idx="8">
                  <c:v>9.0147245937641077E-2</c:v>
                </c:pt>
                <c:pt idx="9">
                  <c:v>6.2784170480911991E-2</c:v>
                </c:pt>
                <c:pt idx="10">
                  <c:v>7.3991136463877075E-2</c:v>
                </c:pt>
                <c:pt idx="11">
                  <c:v>0.15008444145060748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FA-401A-91DF-B679E96AF5B9}"/>
            </c:ext>
          </c:extLst>
        </c:ser>
        <c:ser>
          <c:idx val="1"/>
          <c:order val="2"/>
          <c:tx>
            <c:strRef>
              <c:f>'Partida 28'!$C$30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857763300760043E-2"/>
                  <c:y val="6.95349562354103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6FA-401A-91DF-B679E96AF5B9}"/>
                </c:ext>
              </c:extLst>
            </c:dLbl>
            <c:dLbl>
              <c:idx val="1"/>
              <c:layout>
                <c:manualLayout>
                  <c:x val="1.5200868621064021E-2"/>
                  <c:y val="3.476747811770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6FA-401A-91DF-B679E96AF5B9}"/>
                </c:ext>
              </c:extLst>
            </c:dLbl>
            <c:dLbl>
              <c:idx val="2"/>
              <c:layout>
                <c:manualLayout>
                  <c:x val="1.3029315960912053E-2"/>
                  <c:y val="3.47674781177045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6FA-401A-91DF-B679E96AF5B9}"/>
                </c:ext>
              </c:extLst>
            </c:dLbl>
            <c:dLbl>
              <c:idx val="3"/>
              <c:layout>
                <c:manualLayout>
                  <c:x val="1.0857763300760003E-2"/>
                  <c:y val="-3.476747811770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6FA-401A-91DF-B679E96AF5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28'!$D$30</c:f>
              <c:numCache>
                <c:formatCode>0.0%</c:formatCode>
                <c:ptCount val="1"/>
                <c:pt idx="0">
                  <c:v>1.6532463492587354E-2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6FA-401A-91DF-B679E96AF5B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0435200"/>
        <c:axId val="160449280"/>
      </c:barChart>
      <c:catAx>
        <c:axId val="160435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0449280"/>
        <c:crosses val="autoZero"/>
        <c:auto val="1"/>
        <c:lblAlgn val="ctr"/>
        <c:lblOffset val="100"/>
        <c:noMultiLvlLbl val="0"/>
      </c:catAx>
      <c:valAx>
        <c:axId val="160449280"/>
        <c:scaling>
          <c:orientation val="minMax"/>
          <c:max val="0.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043520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86654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8034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3774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7856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955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07-07-2020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225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07-07-2020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5659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07-07-2020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804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07-07-2020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169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07-07-2020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3917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07-07-2020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7827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35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4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8064896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ENERO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Febrero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C011AA99-CCDE-4C51-B3AC-1464F20C2D2C}"/>
              </a:ext>
            </a:extLst>
          </p:cNvPr>
          <p:cNvSpPr/>
          <p:nvPr/>
        </p:nvSpPr>
        <p:spPr>
          <a:xfrm>
            <a:off x="144016" y="6165304"/>
            <a:ext cx="579613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32419A1C-E6D7-4281-A2DF-BB263C8FDC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3637831"/>
              </p:ext>
            </p:extLst>
          </p:nvPr>
        </p:nvGraphicFramePr>
        <p:xfrm>
          <a:off x="1676400" y="1700808"/>
          <a:ext cx="5791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24413"/>
            <a:ext cx="810438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26CCAC31-5791-45C7-9B63-C44D133FD4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3421128"/>
              </p:ext>
            </p:extLst>
          </p:nvPr>
        </p:nvGraphicFramePr>
        <p:xfrm>
          <a:off x="1332000" y="1700808"/>
          <a:ext cx="6480000" cy="40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9902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24413"/>
            <a:ext cx="79928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F13FE392-0A9D-4189-BCAC-F085F11A47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9186014"/>
              </p:ext>
            </p:extLst>
          </p:nvPr>
        </p:nvGraphicFramePr>
        <p:xfrm>
          <a:off x="1332000" y="1761117"/>
          <a:ext cx="6480000" cy="40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0384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7450" y="719123"/>
            <a:ext cx="797499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0290" y="1404513"/>
            <a:ext cx="788014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56A3D72-B6E7-4CCD-8D11-8259A26685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139994"/>
              </p:ext>
            </p:extLst>
          </p:nvPr>
        </p:nvGraphicFramePr>
        <p:xfrm>
          <a:off x="561352" y="1859853"/>
          <a:ext cx="7971086" cy="1847850"/>
        </p:xfrm>
        <a:graphic>
          <a:graphicData uri="http://schemas.openxmlformats.org/drawingml/2006/table">
            <a:tbl>
              <a:tblPr/>
              <a:tblGrid>
                <a:gridCol w="839721">
                  <a:extLst>
                    <a:ext uri="{9D8B030D-6E8A-4147-A177-3AD203B41FA5}">
                      <a16:colId xmlns:a16="http://schemas.microsoft.com/office/drawing/2014/main" val="2266231797"/>
                    </a:ext>
                  </a:extLst>
                </a:gridCol>
                <a:gridCol w="2243435">
                  <a:extLst>
                    <a:ext uri="{9D8B030D-6E8A-4147-A177-3AD203B41FA5}">
                      <a16:colId xmlns:a16="http://schemas.microsoft.com/office/drawing/2014/main" val="3521258808"/>
                    </a:ext>
                  </a:extLst>
                </a:gridCol>
                <a:gridCol w="839721">
                  <a:extLst>
                    <a:ext uri="{9D8B030D-6E8A-4147-A177-3AD203B41FA5}">
                      <a16:colId xmlns:a16="http://schemas.microsoft.com/office/drawing/2014/main" val="2212254242"/>
                    </a:ext>
                  </a:extLst>
                </a:gridCol>
                <a:gridCol w="839721">
                  <a:extLst>
                    <a:ext uri="{9D8B030D-6E8A-4147-A177-3AD203B41FA5}">
                      <a16:colId xmlns:a16="http://schemas.microsoft.com/office/drawing/2014/main" val="1380904860"/>
                    </a:ext>
                  </a:extLst>
                </a:gridCol>
                <a:gridCol w="839721">
                  <a:extLst>
                    <a:ext uri="{9D8B030D-6E8A-4147-A177-3AD203B41FA5}">
                      <a16:colId xmlns:a16="http://schemas.microsoft.com/office/drawing/2014/main" val="1492748191"/>
                    </a:ext>
                  </a:extLst>
                </a:gridCol>
                <a:gridCol w="839721">
                  <a:extLst>
                    <a:ext uri="{9D8B030D-6E8A-4147-A177-3AD203B41FA5}">
                      <a16:colId xmlns:a16="http://schemas.microsoft.com/office/drawing/2014/main" val="1710914037"/>
                    </a:ext>
                  </a:extLst>
                </a:gridCol>
                <a:gridCol w="764523">
                  <a:extLst>
                    <a:ext uri="{9D8B030D-6E8A-4147-A177-3AD203B41FA5}">
                      <a16:colId xmlns:a16="http://schemas.microsoft.com/office/drawing/2014/main" val="1819734571"/>
                    </a:ext>
                  </a:extLst>
                </a:gridCol>
                <a:gridCol w="764523">
                  <a:extLst>
                    <a:ext uri="{9D8B030D-6E8A-4147-A177-3AD203B41FA5}">
                      <a16:colId xmlns:a16="http://schemas.microsoft.com/office/drawing/2014/main" val="1357700354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8874674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35767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59.327.335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59.327.335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980.827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24215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18.769.916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18.769.916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824.143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07906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40.405.607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40.405.607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155.884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912198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17648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89983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54493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91.141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91.141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13679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060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6652" y="836712"/>
            <a:ext cx="80581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01:  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42924" y="1529360"/>
            <a:ext cx="8058151" cy="3714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699FF33-861F-4FC0-8E85-5EB861F4BD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810289"/>
              </p:ext>
            </p:extLst>
          </p:nvPr>
        </p:nvGraphicFramePr>
        <p:xfrm>
          <a:off x="577144" y="1916832"/>
          <a:ext cx="8023931" cy="2473515"/>
        </p:xfrm>
        <a:graphic>
          <a:graphicData uri="http://schemas.openxmlformats.org/drawingml/2006/table">
            <a:tbl>
              <a:tblPr/>
              <a:tblGrid>
                <a:gridCol w="268899">
                  <a:extLst>
                    <a:ext uri="{9D8B030D-6E8A-4147-A177-3AD203B41FA5}">
                      <a16:colId xmlns:a16="http://schemas.microsoft.com/office/drawing/2014/main" val="2816972850"/>
                    </a:ext>
                  </a:extLst>
                </a:gridCol>
                <a:gridCol w="268899">
                  <a:extLst>
                    <a:ext uri="{9D8B030D-6E8A-4147-A177-3AD203B41FA5}">
                      <a16:colId xmlns:a16="http://schemas.microsoft.com/office/drawing/2014/main" val="2993579396"/>
                    </a:ext>
                  </a:extLst>
                </a:gridCol>
                <a:gridCol w="268899">
                  <a:extLst>
                    <a:ext uri="{9D8B030D-6E8A-4147-A177-3AD203B41FA5}">
                      <a16:colId xmlns:a16="http://schemas.microsoft.com/office/drawing/2014/main" val="3439866157"/>
                    </a:ext>
                  </a:extLst>
                </a:gridCol>
                <a:gridCol w="3033174">
                  <a:extLst>
                    <a:ext uri="{9D8B030D-6E8A-4147-A177-3AD203B41FA5}">
                      <a16:colId xmlns:a16="http://schemas.microsoft.com/office/drawing/2014/main" val="1113515504"/>
                    </a:ext>
                  </a:extLst>
                </a:gridCol>
                <a:gridCol w="720648">
                  <a:extLst>
                    <a:ext uri="{9D8B030D-6E8A-4147-A177-3AD203B41FA5}">
                      <a16:colId xmlns:a16="http://schemas.microsoft.com/office/drawing/2014/main" val="1811573083"/>
                    </a:ext>
                  </a:extLst>
                </a:gridCol>
                <a:gridCol w="720648">
                  <a:extLst>
                    <a:ext uri="{9D8B030D-6E8A-4147-A177-3AD203B41FA5}">
                      <a16:colId xmlns:a16="http://schemas.microsoft.com/office/drawing/2014/main" val="4249272770"/>
                    </a:ext>
                  </a:extLst>
                </a:gridCol>
                <a:gridCol w="720648">
                  <a:extLst>
                    <a:ext uri="{9D8B030D-6E8A-4147-A177-3AD203B41FA5}">
                      <a16:colId xmlns:a16="http://schemas.microsoft.com/office/drawing/2014/main" val="3852503686"/>
                    </a:ext>
                  </a:extLst>
                </a:gridCol>
                <a:gridCol w="720648">
                  <a:extLst>
                    <a:ext uri="{9D8B030D-6E8A-4147-A177-3AD203B41FA5}">
                      <a16:colId xmlns:a16="http://schemas.microsoft.com/office/drawing/2014/main" val="2990003297"/>
                    </a:ext>
                  </a:extLst>
                </a:gridCol>
                <a:gridCol w="656112">
                  <a:extLst>
                    <a:ext uri="{9D8B030D-6E8A-4147-A177-3AD203B41FA5}">
                      <a16:colId xmlns:a16="http://schemas.microsoft.com/office/drawing/2014/main" val="2265352099"/>
                    </a:ext>
                  </a:extLst>
                </a:gridCol>
                <a:gridCol w="645356">
                  <a:extLst>
                    <a:ext uri="{9D8B030D-6E8A-4147-A177-3AD203B41FA5}">
                      <a16:colId xmlns:a16="http://schemas.microsoft.com/office/drawing/2014/main" val="1474215806"/>
                    </a:ext>
                  </a:extLst>
                </a:gridCol>
              </a:tblGrid>
              <a:tr h="548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992219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402477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16.156.268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16.156.268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954.169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4809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11.536.429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11.536.429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799.107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2258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4.528.698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4.528.698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154.262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3678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7095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1524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17649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91.141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91.141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98848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4299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52.285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9763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09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32281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98186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608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6652" y="836712"/>
            <a:ext cx="80581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02:  ELECCIONES MUNICIPALES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42924" y="1529360"/>
            <a:ext cx="8058151" cy="3714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F1C0FEB-9189-4510-9751-359491544C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261160"/>
              </p:ext>
            </p:extLst>
          </p:nvPr>
        </p:nvGraphicFramePr>
        <p:xfrm>
          <a:off x="566971" y="1896288"/>
          <a:ext cx="8034100" cy="1767875"/>
        </p:xfrm>
        <a:graphic>
          <a:graphicData uri="http://schemas.openxmlformats.org/drawingml/2006/table">
            <a:tbl>
              <a:tblPr/>
              <a:tblGrid>
                <a:gridCol w="291831">
                  <a:extLst>
                    <a:ext uri="{9D8B030D-6E8A-4147-A177-3AD203B41FA5}">
                      <a16:colId xmlns:a16="http://schemas.microsoft.com/office/drawing/2014/main" val="2290937982"/>
                    </a:ext>
                  </a:extLst>
                </a:gridCol>
                <a:gridCol w="291831">
                  <a:extLst>
                    <a:ext uri="{9D8B030D-6E8A-4147-A177-3AD203B41FA5}">
                      <a16:colId xmlns:a16="http://schemas.microsoft.com/office/drawing/2014/main" val="1828747400"/>
                    </a:ext>
                  </a:extLst>
                </a:gridCol>
                <a:gridCol w="291831">
                  <a:extLst>
                    <a:ext uri="{9D8B030D-6E8A-4147-A177-3AD203B41FA5}">
                      <a16:colId xmlns:a16="http://schemas.microsoft.com/office/drawing/2014/main" val="888216136"/>
                    </a:ext>
                  </a:extLst>
                </a:gridCol>
                <a:gridCol w="2617723">
                  <a:extLst>
                    <a:ext uri="{9D8B030D-6E8A-4147-A177-3AD203B41FA5}">
                      <a16:colId xmlns:a16="http://schemas.microsoft.com/office/drawing/2014/main" val="1478148258"/>
                    </a:ext>
                  </a:extLst>
                </a:gridCol>
                <a:gridCol w="782106">
                  <a:extLst>
                    <a:ext uri="{9D8B030D-6E8A-4147-A177-3AD203B41FA5}">
                      <a16:colId xmlns:a16="http://schemas.microsoft.com/office/drawing/2014/main" val="2243717804"/>
                    </a:ext>
                  </a:extLst>
                </a:gridCol>
                <a:gridCol w="782106">
                  <a:extLst>
                    <a:ext uri="{9D8B030D-6E8A-4147-A177-3AD203B41FA5}">
                      <a16:colId xmlns:a16="http://schemas.microsoft.com/office/drawing/2014/main" val="2126864619"/>
                    </a:ext>
                  </a:extLst>
                </a:gridCol>
                <a:gridCol w="782106">
                  <a:extLst>
                    <a:ext uri="{9D8B030D-6E8A-4147-A177-3AD203B41FA5}">
                      <a16:colId xmlns:a16="http://schemas.microsoft.com/office/drawing/2014/main" val="1068774405"/>
                    </a:ext>
                  </a:extLst>
                </a:gridCol>
                <a:gridCol w="782106">
                  <a:extLst>
                    <a:ext uri="{9D8B030D-6E8A-4147-A177-3AD203B41FA5}">
                      <a16:colId xmlns:a16="http://schemas.microsoft.com/office/drawing/2014/main" val="488881759"/>
                    </a:ext>
                  </a:extLst>
                </a:gridCol>
                <a:gridCol w="712067">
                  <a:extLst>
                    <a:ext uri="{9D8B030D-6E8A-4147-A177-3AD203B41FA5}">
                      <a16:colId xmlns:a16="http://schemas.microsoft.com/office/drawing/2014/main" val="70630907"/>
                    </a:ext>
                  </a:extLst>
                </a:gridCol>
                <a:gridCol w="700393">
                  <a:extLst>
                    <a:ext uri="{9D8B030D-6E8A-4147-A177-3AD203B41FA5}">
                      <a16:colId xmlns:a16="http://schemas.microsoft.com/office/drawing/2014/main" val="542967458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770102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616725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43.171.067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43.171.067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26.658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18328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7.233.487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7.233.487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25.036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19723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35.876.909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35.876.909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17102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86106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83832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Cruz Roja Chilena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54793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47921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43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827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6652" y="836712"/>
            <a:ext cx="80581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04:  PLEBISCITO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42924" y="1529360"/>
            <a:ext cx="8058151" cy="3714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AC57BFF-3F54-43A7-B0AB-6B837A706C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874247"/>
              </p:ext>
            </p:extLst>
          </p:nvPr>
        </p:nvGraphicFramePr>
        <p:xfrm>
          <a:off x="556651" y="1916349"/>
          <a:ext cx="8044422" cy="1476361"/>
        </p:xfrm>
        <a:graphic>
          <a:graphicData uri="http://schemas.openxmlformats.org/drawingml/2006/table">
            <a:tbl>
              <a:tblPr/>
              <a:tblGrid>
                <a:gridCol w="292206">
                  <a:extLst>
                    <a:ext uri="{9D8B030D-6E8A-4147-A177-3AD203B41FA5}">
                      <a16:colId xmlns:a16="http://schemas.microsoft.com/office/drawing/2014/main" val="2570495978"/>
                    </a:ext>
                  </a:extLst>
                </a:gridCol>
                <a:gridCol w="292206">
                  <a:extLst>
                    <a:ext uri="{9D8B030D-6E8A-4147-A177-3AD203B41FA5}">
                      <a16:colId xmlns:a16="http://schemas.microsoft.com/office/drawing/2014/main" val="1238421683"/>
                    </a:ext>
                  </a:extLst>
                </a:gridCol>
                <a:gridCol w="292206">
                  <a:extLst>
                    <a:ext uri="{9D8B030D-6E8A-4147-A177-3AD203B41FA5}">
                      <a16:colId xmlns:a16="http://schemas.microsoft.com/office/drawing/2014/main" val="1705901401"/>
                    </a:ext>
                  </a:extLst>
                </a:gridCol>
                <a:gridCol w="2621085">
                  <a:extLst>
                    <a:ext uri="{9D8B030D-6E8A-4147-A177-3AD203B41FA5}">
                      <a16:colId xmlns:a16="http://schemas.microsoft.com/office/drawing/2014/main" val="843631762"/>
                    </a:ext>
                  </a:extLst>
                </a:gridCol>
                <a:gridCol w="783111">
                  <a:extLst>
                    <a:ext uri="{9D8B030D-6E8A-4147-A177-3AD203B41FA5}">
                      <a16:colId xmlns:a16="http://schemas.microsoft.com/office/drawing/2014/main" val="1896166758"/>
                    </a:ext>
                  </a:extLst>
                </a:gridCol>
                <a:gridCol w="783111">
                  <a:extLst>
                    <a:ext uri="{9D8B030D-6E8A-4147-A177-3AD203B41FA5}">
                      <a16:colId xmlns:a16="http://schemas.microsoft.com/office/drawing/2014/main" val="3288124035"/>
                    </a:ext>
                  </a:extLst>
                </a:gridCol>
                <a:gridCol w="783111">
                  <a:extLst>
                    <a:ext uri="{9D8B030D-6E8A-4147-A177-3AD203B41FA5}">
                      <a16:colId xmlns:a16="http://schemas.microsoft.com/office/drawing/2014/main" val="2310448946"/>
                    </a:ext>
                  </a:extLst>
                </a:gridCol>
                <a:gridCol w="783111">
                  <a:extLst>
                    <a:ext uri="{9D8B030D-6E8A-4147-A177-3AD203B41FA5}">
                      <a16:colId xmlns:a16="http://schemas.microsoft.com/office/drawing/2014/main" val="666904706"/>
                    </a:ext>
                  </a:extLst>
                </a:gridCol>
                <a:gridCol w="712982">
                  <a:extLst>
                    <a:ext uri="{9D8B030D-6E8A-4147-A177-3AD203B41FA5}">
                      <a16:colId xmlns:a16="http://schemas.microsoft.com/office/drawing/2014/main" val="2347017487"/>
                    </a:ext>
                  </a:extLst>
                </a:gridCol>
                <a:gridCol w="701293">
                  <a:extLst>
                    <a:ext uri="{9D8B030D-6E8A-4147-A177-3AD203B41FA5}">
                      <a16:colId xmlns:a16="http://schemas.microsoft.com/office/drawing/2014/main" val="2289011046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133559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434617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74187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022569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51549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88289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1393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Cruz Roja Chilena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02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9822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3187</TotalTime>
  <Words>761</Words>
  <Application>Microsoft Office PowerPoint</Application>
  <PresentationFormat>Presentación en pantalla (4:3)</PresentationFormat>
  <Paragraphs>416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1_Tema de Office</vt:lpstr>
      <vt:lpstr>EJECUCIÓN ACUMULADA DE GASTOS PRESUPUESTARIOS AL MES DE ENERO DE 2020 PARTIDA 28: SERVICIO ELECTORAL</vt:lpstr>
      <vt:lpstr>Presentación de PowerPoint</vt:lpstr>
      <vt:lpstr>Presentación de PowerPoint</vt:lpstr>
      <vt:lpstr>Presentación de PowerPoint</vt:lpstr>
      <vt:lpstr>EJECUCIÓN ACUMULADA DE GASTOS A ENERO DE 2020  PARTIDA 28 SERVICIO ELECTORAL</vt:lpstr>
      <vt:lpstr>EJECUCIÓN ACUMULADA DE GASTOS A ENERO DE 2020  PARTIDA 28. CAPÍTULO 01. PROGRAMA 01:  SERVICIO ELECTORAL</vt:lpstr>
      <vt:lpstr>EJECUCIÓN ACUMULADA DE GASTOS A ENERO DE 2020  PARTIDA 28. CAPÍTULO 01. PROGRAMA 02:  ELECCIONES MUNICIPALES</vt:lpstr>
      <vt:lpstr>EJECUCIÓN ACUMULADA DE GASTOS A ENERO DE 2020  PARTIDA 28. CAPÍTULO 01. PROGRAMA 04:  PLEBISCITO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208</cp:revision>
  <cp:lastPrinted>2019-10-09T11:55:36Z</cp:lastPrinted>
  <dcterms:created xsi:type="dcterms:W3CDTF">2016-06-23T13:38:47Z</dcterms:created>
  <dcterms:modified xsi:type="dcterms:W3CDTF">2020-07-07T20:35:44Z</dcterms:modified>
</cp:coreProperties>
</file>