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8799030252601514E-2"/>
                  <c:y val="-5.4870343715323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5.6013922154704084E-2"/>
                  <c:y val="-4.6293725833873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01'!$D$30:$G$30</c:f>
              <c:numCache>
                <c:formatCode>0.0%</c:formatCode>
                <c:ptCount val="4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  <c:pt idx="3">
                  <c:v>0.35309226784424336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6467776"/>
        <c:axId val="396470912"/>
      </c:lineChart>
      <c:catAx>
        <c:axId val="3964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6470912"/>
        <c:crosses val="autoZero"/>
        <c:auto val="1"/>
        <c:lblAlgn val="ctr"/>
        <c:lblOffset val="100"/>
        <c:tickLblSkip val="1"/>
        <c:noMultiLvlLbl val="0"/>
      </c:catAx>
      <c:valAx>
        <c:axId val="39647091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6467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01'!$D$34:$G$34</c:f>
              <c:numCache>
                <c:formatCode>0.0%</c:formatCode>
                <c:ptCount val="4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  <c:pt idx="3">
                  <c:v>8.3888165845938681E-2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6043936"/>
        <c:axId val="456034528"/>
      </c:barChart>
      <c:catAx>
        <c:axId val="45604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6034528"/>
        <c:crosses val="autoZero"/>
        <c:auto val="0"/>
        <c:lblAlgn val="ctr"/>
        <c:lblOffset val="100"/>
        <c:noMultiLvlLbl val="0"/>
      </c:catAx>
      <c:valAx>
        <c:axId val="45603452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60439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271594"/>
              </p:ext>
            </p:extLst>
          </p:nvPr>
        </p:nvGraphicFramePr>
        <p:xfrm>
          <a:off x="386224" y="1947333"/>
          <a:ext cx="8210798" cy="385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813797"/>
              </p:ext>
            </p:extLst>
          </p:nvPr>
        </p:nvGraphicFramePr>
        <p:xfrm>
          <a:off x="466600" y="1844825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69504"/>
              </p:ext>
            </p:extLst>
          </p:nvPr>
        </p:nvGraphicFramePr>
        <p:xfrm>
          <a:off x="405028" y="2296697"/>
          <a:ext cx="8210796" cy="2656144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1270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140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6.302.054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6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05264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10353"/>
              </p:ext>
            </p:extLst>
          </p:nvPr>
        </p:nvGraphicFramePr>
        <p:xfrm>
          <a:off x="420430" y="1916836"/>
          <a:ext cx="8210797" cy="3456378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825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89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17.848.179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6.302.054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1.160.625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64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9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377</Words>
  <Application>Microsoft Office PowerPoint</Application>
  <PresentationFormat>Presentación en pantalla (4:3)</PresentationFormat>
  <Paragraphs>206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ABRIL DE 2021 PARTIDA 01: PRESIDENCIA DE LA REPÚBLICA</vt:lpstr>
      <vt:lpstr>EJECUCIÓN DE GASTOS A ABRIL DE 2021  PARTIDA 01 PRESIDENCIA DE LA REPÚBLICA</vt:lpstr>
      <vt:lpstr>EJECUCIÓN DE GASTOS A ABRIL DE 2021  PARTIDA 01 PRESIDENCIA DE LA REPÚBLICA</vt:lpstr>
      <vt:lpstr>EJECUCIÓN DE GASTOS A ABRIL DE 2021  PARTIDA 01 PRESIDENCIA DE LA REPÚBLICA</vt:lpstr>
      <vt:lpstr>EJECUCIÓN ACUMULADA DE GASTOS A ABRIL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271</cp:revision>
  <cp:lastPrinted>2020-09-07T04:49:41Z</cp:lastPrinted>
  <dcterms:created xsi:type="dcterms:W3CDTF">2016-06-23T13:38:47Z</dcterms:created>
  <dcterms:modified xsi:type="dcterms:W3CDTF">2021-06-11T00:57:40Z</dcterms:modified>
</cp:coreProperties>
</file>