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27" r:id="rId29"/>
    <p:sldId id="319" r:id="rId3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6AB-42E9-8D31-8FD49C648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11'!$D$39:$G$39</c:f>
              <c:numCache>
                <c:formatCode>0.0%</c:formatCode>
                <c:ptCount val="4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28763352"/>
        <c:axId val="528770800"/>
      </c:barChart>
      <c:catAx>
        <c:axId val="52876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8770800"/>
        <c:crosses val="autoZero"/>
        <c:auto val="0"/>
        <c:lblAlgn val="ctr"/>
        <c:lblOffset val="100"/>
        <c:noMultiLvlLbl val="0"/>
      </c:catAx>
      <c:valAx>
        <c:axId val="5287708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28763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419850296490716E-2"/>
          <c:y val="0.10491174546043108"/>
          <c:w val="0.89528385340721284"/>
          <c:h val="0.73731458825877194"/>
        </c:manualLayout>
      </c:layout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88089201395952E-2"/>
                  <c:y val="4.832023573874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6-4003-91D0-0CD7ABD00D3E}"/>
                </c:ext>
              </c:extLst>
            </c:dLbl>
            <c:dLbl>
              <c:idx val="1"/>
              <c:layout>
                <c:manualLayout>
                  <c:x val="-2.9041681111018673E-2"/>
                  <c:y val="5.2324028940994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6-4003-91D0-0CD7ABD00D3E}"/>
                </c:ext>
              </c:extLst>
            </c:dLbl>
            <c:dLbl>
              <c:idx val="2"/>
              <c:layout>
                <c:manualLayout>
                  <c:x val="-1.9991026439556275E-2"/>
                  <c:y val="4.8048083481230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6-4003-91D0-0CD7ABD00D3E}"/>
                </c:ext>
              </c:extLst>
            </c:dLbl>
            <c:dLbl>
              <c:idx val="3"/>
              <c:layout>
                <c:manualLayout>
                  <c:x val="-1.0131401530229569E-2"/>
                  <c:y val="5.7820940230901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06-4003-91D0-0CD7ABD00D3E}"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6-4003-91D0-0CD7ABD00D3E}"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06-4003-91D0-0CD7ABD00D3E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A4-492B-892F-D2DD0789D531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A4-492B-892F-D2DD0789D531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4-492B-892F-D2DD0789D531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4-492B-892F-D2DD0789D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11'!$D$35:$G$35</c:f>
              <c:numCache>
                <c:formatCode>0.0%</c:formatCode>
                <c:ptCount val="4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771584"/>
        <c:axId val="528771976"/>
      </c:lineChart>
      <c:catAx>
        <c:axId val="52877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8771976"/>
        <c:crosses val="autoZero"/>
        <c:auto val="1"/>
        <c:lblAlgn val="ctr"/>
        <c:lblOffset val="100"/>
        <c:tickLblSkip val="1"/>
        <c:noMultiLvlLbl val="0"/>
      </c:catAx>
      <c:valAx>
        <c:axId val="5287719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8771584"/>
        <c:crosses val="autoZero"/>
        <c:crossBetween val="between"/>
      </c:valAx>
      <c:spPr>
        <a:noFill/>
        <a:ln w="3175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15478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24246"/>
              </p:ext>
            </p:extLst>
          </p:nvPr>
        </p:nvGraphicFramePr>
        <p:xfrm>
          <a:off x="539554" y="1814662"/>
          <a:ext cx="7920878" cy="3800839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2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8.122.783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8.122.783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98513"/>
              </p:ext>
            </p:extLst>
          </p:nvPr>
        </p:nvGraphicFramePr>
        <p:xfrm>
          <a:off x="558188" y="1844359"/>
          <a:ext cx="7861912" cy="4032913"/>
        </p:xfrm>
        <a:graphic>
          <a:graphicData uri="http://schemas.openxmlformats.org/drawingml/2006/table">
            <a:tbl>
              <a:tblPr/>
              <a:tblGrid>
                <a:gridCol w="54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4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6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8" y="1388037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31757"/>
              </p:ext>
            </p:extLst>
          </p:nvPr>
        </p:nvGraphicFramePr>
        <p:xfrm>
          <a:off x="539551" y="1859853"/>
          <a:ext cx="7732753" cy="4000423"/>
        </p:xfrm>
        <a:graphic>
          <a:graphicData uri="http://schemas.openxmlformats.org/drawingml/2006/table">
            <a:tbl>
              <a:tblPr/>
              <a:tblGrid>
                <a:gridCol w="701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1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7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378.122.911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131.539.775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330.770.713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115.865.157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42.167.895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11.059.483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1539686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35999"/>
              </p:ext>
            </p:extLst>
          </p:nvPr>
        </p:nvGraphicFramePr>
        <p:xfrm>
          <a:off x="481468" y="1867148"/>
          <a:ext cx="8205330" cy="3506068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0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18372"/>
              </p:ext>
            </p:extLst>
          </p:nvPr>
        </p:nvGraphicFramePr>
        <p:xfrm>
          <a:off x="627344" y="1800917"/>
          <a:ext cx="7920881" cy="4454553"/>
        </p:xfrm>
        <a:graphic>
          <a:graphicData uri="http://schemas.openxmlformats.org/drawingml/2006/table">
            <a:tbl>
              <a:tblPr/>
              <a:tblGrid>
                <a:gridCol w="70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8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2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33.825.494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-2.972.917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3.691.779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7" y="1370133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404496"/>
              </p:ext>
            </p:extLst>
          </p:nvPr>
        </p:nvGraphicFramePr>
        <p:xfrm>
          <a:off x="683568" y="1725428"/>
          <a:ext cx="7632848" cy="4079832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0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25.250.060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10.909.398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64757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41291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03775"/>
              </p:ext>
            </p:extLst>
          </p:nvPr>
        </p:nvGraphicFramePr>
        <p:xfrm>
          <a:off x="611558" y="1844824"/>
          <a:ext cx="7725992" cy="4176468"/>
        </p:xfrm>
        <a:graphic>
          <a:graphicData uri="http://schemas.openxmlformats.org/drawingml/2006/table">
            <a:tbl>
              <a:tblPr/>
              <a:tblGrid>
                <a:gridCol w="81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1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221.155.577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74.933.577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194.256.818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66.817.587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23.986.951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4.970.920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14719"/>
              </p:ext>
            </p:extLst>
          </p:nvPr>
        </p:nvGraphicFramePr>
        <p:xfrm>
          <a:off x="611559" y="2069114"/>
          <a:ext cx="7704855" cy="3376107"/>
        </p:xfrm>
        <a:graphic>
          <a:graphicData uri="http://schemas.openxmlformats.org/drawingml/2006/table">
            <a:tbl>
              <a:tblPr/>
              <a:tblGrid>
                <a:gridCol w="64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67097"/>
              </p:ext>
            </p:extLst>
          </p:nvPr>
        </p:nvGraphicFramePr>
        <p:xfrm>
          <a:off x="755575" y="1953695"/>
          <a:ext cx="7776865" cy="3878669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0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4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11.556.373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5.062.711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4.705.129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99549"/>
              </p:ext>
            </p:extLst>
          </p:nvPr>
        </p:nvGraphicFramePr>
        <p:xfrm>
          <a:off x="465893" y="1593219"/>
          <a:ext cx="8284222" cy="4644088"/>
        </p:xfrm>
        <a:graphic>
          <a:graphicData uri="http://schemas.openxmlformats.org/drawingml/2006/table">
            <a:tbl>
              <a:tblPr/>
              <a:tblGrid>
                <a:gridCol w="5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0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12972"/>
              </p:ext>
            </p:extLst>
          </p:nvPr>
        </p:nvGraphicFramePr>
        <p:xfrm>
          <a:off x="611559" y="1810052"/>
          <a:ext cx="7920883" cy="4260214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7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2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3057" y="1722612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60872"/>
              </p:ext>
            </p:extLst>
          </p:nvPr>
        </p:nvGraphicFramePr>
        <p:xfrm>
          <a:off x="506017" y="2029230"/>
          <a:ext cx="8210799" cy="3646431"/>
        </p:xfrm>
        <a:graphic>
          <a:graphicData uri="http://schemas.openxmlformats.org/drawingml/2006/table">
            <a:tbl>
              <a:tblPr/>
              <a:tblGrid>
                <a:gridCol w="6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4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7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181108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9386"/>
              </p:ext>
            </p:extLst>
          </p:nvPr>
        </p:nvGraphicFramePr>
        <p:xfrm>
          <a:off x="466598" y="1505748"/>
          <a:ext cx="8220201" cy="4947597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9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3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144.852.998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39.555.116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4.738.317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637.362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105.446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531.916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1.694.167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887.976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887.976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117.377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117.377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666.747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601.659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2.836.780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2.836.780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2.836.780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9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945927530,0%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945927530,0%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856" y="593274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471" y="139576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89861"/>
              </p:ext>
            </p:extLst>
          </p:nvPr>
        </p:nvGraphicFramePr>
        <p:xfrm>
          <a:off x="560470" y="1690728"/>
          <a:ext cx="7994776" cy="4114537"/>
        </p:xfrm>
        <a:graphic>
          <a:graphicData uri="http://schemas.openxmlformats.org/drawingml/2006/table">
            <a:tbl>
              <a:tblPr/>
              <a:tblGrid>
                <a:gridCol w="67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26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33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0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743552"/>
              </p:ext>
            </p:extLst>
          </p:nvPr>
        </p:nvGraphicFramePr>
        <p:xfrm>
          <a:off x="539551" y="1729386"/>
          <a:ext cx="8066780" cy="4377677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0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12.944.462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9.756.945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740583"/>
              </p:ext>
            </p:extLst>
          </p:nvPr>
        </p:nvGraphicFramePr>
        <p:xfrm>
          <a:off x="565694" y="2276870"/>
          <a:ext cx="8032755" cy="3419640"/>
        </p:xfrm>
        <a:graphic>
          <a:graphicData uri="http://schemas.openxmlformats.org/drawingml/2006/table">
            <a:tbl>
              <a:tblPr/>
              <a:tblGrid>
                <a:gridCol w="60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78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5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6679" y="162880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61376"/>
              </p:ext>
            </p:extLst>
          </p:nvPr>
        </p:nvGraphicFramePr>
        <p:xfrm>
          <a:off x="827582" y="2085567"/>
          <a:ext cx="7488833" cy="2736301"/>
        </p:xfrm>
        <a:graphic>
          <a:graphicData uri="http://schemas.openxmlformats.org/drawingml/2006/table">
            <a:tbl>
              <a:tblPr/>
              <a:tblGrid>
                <a:gridCol w="56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1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8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445346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11280"/>
              </p:ext>
            </p:extLst>
          </p:nvPr>
        </p:nvGraphicFramePr>
        <p:xfrm>
          <a:off x="817278" y="1744704"/>
          <a:ext cx="7488832" cy="4611652"/>
        </p:xfrm>
        <a:graphic>
          <a:graphicData uri="http://schemas.openxmlformats.org/drawingml/2006/table">
            <a:tbl>
              <a:tblPr/>
              <a:tblGrid>
                <a:gridCol w="6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1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2.425.002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54224"/>
              </p:ext>
            </p:extLst>
          </p:nvPr>
        </p:nvGraphicFramePr>
        <p:xfrm>
          <a:off x="408408" y="1790261"/>
          <a:ext cx="8229600" cy="4231026"/>
        </p:xfrm>
        <a:graphic>
          <a:graphicData uri="http://schemas.openxmlformats.org/drawingml/2006/table">
            <a:tbl>
              <a:tblPr/>
              <a:tblGrid>
                <a:gridCol w="64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0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635434"/>
              </p:ext>
            </p:extLst>
          </p:nvPr>
        </p:nvGraphicFramePr>
        <p:xfrm>
          <a:off x="467544" y="1690800"/>
          <a:ext cx="8219256" cy="37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485335"/>
              </p:ext>
            </p:extLst>
          </p:nvPr>
        </p:nvGraphicFramePr>
        <p:xfrm>
          <a:off x="532058" y="1754442"/>
          <a:ext cx="7704857" cy="389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58924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414155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07342"/>
              </p:ext>
            </p:extLst>
          </p:nvPr>
        </p:nvGraphicFramePr>
        <p:xfrm>
          <a:off x="457200" y="1847324"/>
          <a:ext cx="8075239" cy="3669911"/>
        </p:xfrm>
        <a:graphic>
          <a:graphicData uri="http://schemas.openxmlformats.org/drawingml/2006/table">
            <a:tbl>
              <a:tblPr/>
              <a:tblGrid>
                <a:gridCol w="95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2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7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1.697.291.399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-3.316.901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635.120.856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1.278.801.614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434.815.709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264.195.862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-2.962.147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69.646.698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15.700.133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21.785.208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11.498.801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113.777.063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441" y="150189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964607"/>
              </p:ext>
            </p:extLst>
          </p:nvPr>
        </p:nvGraphicFramePr>
        <p:xfrm>
          <a:off x="457203" y="1976834"/>
          <a:ext cx="7931221" cy="3036339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378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8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8C7F95D-FDE7-45D4-98C3-D73A6B6DFDCA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262311557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149551445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44409636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174984606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0293547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18874203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3300682244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1021611792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1770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123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190.580.185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5828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30.314.327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04092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41486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378.122.911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131.539.775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17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25.250.060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8164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221.155.577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74.933.577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62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11.556.373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329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46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8675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8001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144.852.998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791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71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12.944.462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496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974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531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2.425.002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0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5" y="1344483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93403"/>
              </p:ext>
            </p:extLst>
          </p:nvPr>
        </p:nvGraphicFramePr>
        <p:xfrm>
          <a:off x="457199" y="1916829"/>
          <a:ext cx="7859218" cy="4124842"/>
        </p:xfrm>
        <a:graphic>
          <a:graphicData uri="http://schemas.openxmlformats.org/drawingml/2006/table">
            <a:tbl>
              <a:tblPr/>
              <a:tblGrid>
                <a:gridCol w="88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7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9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4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550.080.932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190.580.185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494.990.061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168.839.046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13.958.116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3.069.303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44173220,0%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44173220,0%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4640"/>
              </p:ext>
            </p:extLst>
          </p:nvPr>
        </p:nvGraphicFramePr>
        <p:xfrm>
          <a:off x="580299" y="2204865"/>
          <a:ext cx="7860249" cy="3367818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2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6026</Words>
  <Application>Microsoft Office PowerPoint</Application>
  <PresentationFormat>Presentación en pantalla (4:3)</PresentationFormat>
  <Paragraphs>3519</Paragraphs>
  <Slides>28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1_Tema de Office</vt:lpstr>
      <vt:lpstr>Tema de Office</vt:lpstr>
      <vt:lpstr>EJECUCIÓN PRESUPUESTARIA DE GASTOS ACUMULADA ABRIL DE 2021 PARTIDA 11: MINISTERIO DE DEFENSA NACIONAL</vt:lpstr>
      <vt:lpstr>EJECUCIÓN ACUMULADA DE GASTOS A ABRIL DE 2021  PARTIDA 11 MINISTERIO DE DEFENSA NACIONAL</vt:lpstr>
      <vt:lpstr>COMPORTAMIENTO DE LA EJECUCIÓN MENSUAL DE GASTOS A ABRIL DE 2021 PARTIDA 11 MINISTERIO DE DEFENSA NACIONAL</vt:lpstr>
      <vt:lpstr>COMPORTAMIENTO DE LA EJECUCIÓN ACUMULADA DE GASTOS A ABRIL DE 2021  PARTIDA 11 MINISTERIO DE DEFENSA NACIONAL</vt:lpstr>
      <vt:lpstr>EJECUCIÓN ACUMULADA DE GASTOS A ABRIL DE 2021  PARTIDA 11 MINISTERIO DE DEFENSA NACIONAL</vt:lpstr>
      <vt:lpstr>EJECUCIÓN ACUMULADA DE GASTOS A ABRIL DE 2021  PARTIDA 11 MINISTERIO DE DEFENSA NACIONAL</vt:lpstr>
      <vt:lpstr>EJECUCIÓN ACUMULADA DE GASTOS A ABRIL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393</cp:revision>
  <cp:lastPrinted>2019-05-13T15:36:27Z</cp:lastPrinted>
  <dcterms:created xsi:type="dcterms:W3CDTF">2016-06-23T13:38:47Z</dcterms:created>
  <dcterms:modified xsi:type="dcterms:W3CDTF">2021-08-09T20:42:07Z</dcterms:modified>
</cp:coreProperties>
</file>