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2F-4841-91CE-114B70DC8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2F-4841-91CE-114B70DC8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2F-4841-91CE-114B70DC8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2F-4841-91CE-114B70DC8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2F-4841-91CE-114B70DC8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2F-4841-91CE-114B70DC8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2F-4841-91CE-114B70DC8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2F-4841-91CE-114B70DC8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2F-4841-91CE-114B70DC8465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2F-4841-91CE-114B70DC84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2F-4841-91CE-114B70DC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C2-4C16-BAEF-19B2D0574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15'!$D$27:$G$27</c:f>
              <c:numCache>
                <c:formatCode>0.0%</c:formatCode>
                <c:ptCount val="4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C2-4C16-BAEF-19B2D0574D17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C2-4C16-BAEF-19B2D0574D17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C2-4C16-BAEF-19B2D0574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5359477124183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B5-4EAB-80FA-422BD776BF87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B5-4EAB-80FA-422BD776BF87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B5-4EAB-80FA-422BD776BF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15'!$D$20:$G$20</c:f>
              <c:numCache>
                <c:formatCode>0.0%</c:formatCode>
                <c:ptCount val="4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B5-4EAB-80FA-422BD776BF87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B5-4EAB-80FA-422BD776BF87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1B5-4EAB-80FA-422BD776B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33D8E2-FA88-45ED-8924-62A8C6B0D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034538"/>
              </p:ext>
            </p:extLst>
          </p:nvPr>
        </p:nvGraphicFramePr>
        <p:xfrm>
          <a:off x="534952" y="1767023"/>
          <a:ext cx="8074096" cy="3364682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578439936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692002365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2395967542"/>
                    </a:ext>
                  </a:extLst>
                </a:gridCol>
                <a:gridCol w="2450902">
                  <a:extLst>
                    <a:ext uri="{9D8B030D-6E8A-4147-A177-3AD203B41FA5}">
                      <a16:colId xmlns:a16="http://schemas.microsoft.com/office/drawing/2014/main" val="438393752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645502597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830007118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312884469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810438618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972370730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4249248746"/>
                    </a:ext>
                  </a:extLst>
                </a:gridCol>
              </a:tblGrid>
              <a:tr h="1520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670584"/>
                  </a:ext>
                </a:extLst>
              </a:tr>
              <a:tr h="465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70863"/>
                  </a:ext>
                </a:extLst>
              </a:tr>
              <a:tr h="161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1.843.848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27266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09560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307.928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03169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630364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728971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7625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739498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14284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82635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091334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723017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41523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16109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38576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1713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64047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070982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41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71FC67-AAE3-47DF-AAE1-9165F0241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38467"/>
              </p:ext>
            </p:extLst>
          </p:nvPr>
        </p:nvGraphicFramePr>
        <p:xfrm>
          <a:off x="530802" y="1704798"/>
          <a:ext cx="8028334" cy="3676650"/>
        </p:xfrm>
        <a:graphic>
          <a:graphicData uri="http://schemas.openxmlformats.org/drawingml/2006/table">
            <a:tbl>
              <a:tblPr/>
              <a:tblGrid>
                <a:gridCol w="732067">
                  <a:extLst>
                    <a:ext uri="{9D8B030D-6E8A-4147-A177-3AD203B41FA5}">
                      <a16:colId xmlns:a16="http://schemas.microsoft.com/office/drawing/2014/main" val="511054361"/>
                    </a:ext>
                  </a:extLst>
                </a:gridCol>
                <a:gridCol w="256224">
                  <a:extLst>
                    <a:ext uri="{9D8B030D-6E8A-4147-A177-3AD203B41FA5}">
                      <a16:colId xmlns:a16="http://schemas.microsoft.com/office/drawing/2014/main" val="891626186"/>
                    </a:ext>
                  </a:extLst>
                </a:gridCol>
                <a:gridCol w="256224">
                  <a:extLst>
                    <a:ext uri="{9D8B030D-6E8A-4147-A177-3AD203B41FA5}">
                      <a16:colId xmlns:a16="http://schemas.microsoft.com/office/drawing/2014/main" val="1877889877"/>
                    </a:ext>
                  </a:extLst>
                </a:gridCol>
                <a:gridCol w="2257206">
                  <a:extLst>
                    <a:ext uri="{9D8B030D-6E8A-4147-A177-3AD203B41FA5}">
                      <a16:colId xmlns:a16="http://schemas.microsoft.com/office/drawing/2014/main" val="2222119196"/>
                    </a:ext>
                  </a:extLst>
                </a:gridCol>
                <a:gridCol w="768670">
                  <a:extLst>
                    <a:ext uri="{9D8B030D-6E8A-4147-A177-3AD203B41FA5}">
                      <a16:colId xmlns:a16="http://schemas.microsoft.com/office/drawing/2014/main" val="2405621373"/>
                    </a:ext>
                  </a:extLst>
                </a:gridCol>
                <a:gridCol w="768670">
                  <a:extLst>
                    <a:ext uri="{9D8B030D-6E8A-4147-A177-3AD203B41FA5}">
                      <a16:colId xmlns:a16="http://schemas.microsoft.com/office/drawing/2014/main" val="1041144640"/>
                    </a:ext>
                  </a:extLst>
                </a:gridCol>
                <a:gridCol w="768670">
                  <a:extLst>
                    <a:ext uri="{9D8B030D-6E8A-4147-A177-3AD203B41FA5}">
                      <a16:colId xmlns:a16="http://schemas.microsoft.com/office/drawing/2014/main" val="1588953480"/>
                    </a:ext>
                  </a:extLst>
                </a:gridCol>
                <a:gridCol w="744268">
                  <a:extLst>
                    <a:ext uri="{9D8B030D-6E8A-4147-A177-3AD203B41FA5}">
                      <a16:colId xmlns:a16="http://schemas.microsoft.com/office/drawing/2014/main" val="4046069727"/>
                    </a:ext>
                  </a:extLst>
                </a:gridCol>
                <a:gridCol w="744268">
                  <a:extLst>
                    <a:ext uri="{9D8B030D-6E8A-4147-A177-3AD203B41FA5}">
                      <a16:colId xmlns:a16="http://schemas.microsoft.com/office/drawing/2014/main" val="2057585182"/>
                    </a:ext>
                  </a:extLst>
                </a:gridCol>
                <a:gridCol w="732067">
                  <a:extLst>
                    <a:ext uri="{9D8B030D-6E8A-4147-A177-3AD203B41FA5}">
                      <a16:colId xmlns:a16="http://schemas.microsoft.com/office/drawing/2014/main" val="228637401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1894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6183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9.312.890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6707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1939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6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3950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6769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491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1223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481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413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503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509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977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5342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711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963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195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0320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90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156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97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A0254B-C526-4D21-80BF-6A6993428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15379"/>
              </p:ext>
            </p:extLst>
          </p:nvPr>
        </p:nvGraphicFramePr>
        <p:xfrm>
          <a:off x="509895" y="1884381"/>
          <a:ext cx="7991727" cy="4351331"/>
        </p:xfrm>
        <a:graphic>
          <a:graphicData uri="http://schemas.openxmlformats.org/drawingml/2006/table">
            <a:tbl>
              <a:tblPr/>
              <a:tblGrid>
                <a:gridCol w="664362">
                  <a:extLst>
                    <a:ext uri="{9D8B030D-6E8A-4147-A177-3AD203B41FA5}">
                      <a16:colId xmlns:a16="http://schemas.microsoft.com/office/drawing/2014/main" val="2288437655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959251591"/>
                    </a:ext>
                  </a:extLst>
                </a:gridCol>
                <a:gridCol w="257441">
                  <a:extLst>
                    <a:ext uri="{9D8B030D-6E8A-4147-A177-3AD203B41FA5}">
                      <a16:colId xmlns:a16="http://schemas.microsoft.com/office/drawing/2014/main" val="4033804299"/>
                    </a:ext>
                  </a:extLst>
                </a:gridCol>
                <a:gridCol w="2646377">
                  <a:extLst>
                    <a:ext uri="{9D8B030D-6E8A-4147-A177-3AD203B41FA5}">
                      <a16:colId xmlns:a16="http://schemas.microsoft.com/office/drawing/2014/main" val="3411791177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1179488910"/>
                    </a:ext>
                  </a:extLst>
                </a:gridCol>
                <a:gridCol w="686509">
                  <a:extLst>
                    <a:ext uri="{9D8B030D-6E8A-4147-A177-3AD203B41FA5}">
                      <a16:colId xmlns:a16="http://schemas.microsoft.com/office/drawing/2014/main" val="4092764995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2666595919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1187958688"/>
                    </a:ext>
                  </a:extLst>
                </a:gridCol>
                <a:gridCol w="675436">
                  <a:extLst>
                    <a:ext uri="{9D8B030D-6E8A-4147-A177-3AD203B41FA5}">
                      <a16:colId xmlns:a16="http://schemas.microsoft.com/office/drawing/2014/main" val="454528220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201184411"/>
                    </a:ext>
                  </a:extLst>
                </a:gridCol>
              </a:tblGrid>
              <a:tr h="1359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97319"/>
                  </a:ext>
                </a:extLst>
              </a:tr>
              <a:tr h="4079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3935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183.099.523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-1.686.919.860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33.398.707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60998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18.208.704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6.178.497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5759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2.024.257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81674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21.492.082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1563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20.834.158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31416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158.409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55831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981.310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81692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2.550.602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2161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407.271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5348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4.075.877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87315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613.473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3501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95730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4.402.641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4974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4.952.611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1103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658.036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8618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1.949.793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1117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4524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072313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7938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36392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51228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143.377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4641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3078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8604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15414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129.466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062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11128" y="148433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A583E1-B5A8-4D72-B8FC-1F572365F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032126"/>
              </p:ext>
            </p:extLst>
          </p:nvPr>
        </p:nvGraphicFramePr>
        <p:xfrm>
          <a:off x="529368" y="1844824"/>
          <a:ext cx="8035089" cy="1397940"/>
        </p:xfrm>
        <a:graphic>
          <a:graphicData uri="http://schemas.openxmlformats.org/drawingml/2006/table">
            <a:tbl>
              <a:tblPr/>
              <a:tblGrid>
                <a:gridCol w="667967">
                  <a:extLst>
                    <a:ext uri="{9D8B030D-6E8A-4147-A177-3AD203B41FA5}">
                      <a16:colId xmlns:a16="http://schemas.microsoft.com/office/drawing/2014/main" val="199934446"/>
                    </a:ext>
                  </a:extLst>
                </a:gridCol>
                <a:gridCol w="250488">
                  <a:extLst>
                    <a:ext uri="{9D8B030D-6E8A-4147-A177-3AD203B41FA5}">
                      <a16:colId xmlns:a16="http://schemas.microsoft.com/office/drawing/2014/main" val="3156060684"/>
                    </a:ext>
                  </a:extLst>
                </a:gridCol>
                <a:gridCol w="258837">
                  <a:extLst>
                    <a:ext uri="{9D8B030D-6E8A-4147-A177-3AD203B41FA5}">
                      <a16:colId xmlns:a16="http://schemas.microsoft.com/office/drawing/2014/main" val="1359750698"/>
                    </a:ext>
                  </a:extLst>
                </a:gridCol>
                <a:gridCol w="2660736">
                  <a:extLst>
                    <a:ext uri="{9D8B030D-6E8A-4147-A177-3AD203B41FA5}">
                      <a16:colId xmlns:a16="http://schemas.microsoft.com/office/drawing/2014/main" val="4092200744"/>
                    </a:ext>
                  </a:extLst>
                </a:gridCol>
                <a:gridCol w="667967">
                  <a:extLst>
                    <a:ext uri="{9D8B030D-6E8A-4147-A177-3AD203B41FA5}">
                      <a16:colId xmlns:a16="http://schemas.microsoft.com/office/drawing/2014/main" val="2112885422"/>
                    </a:ext>
                  </a:extLst>
                </a:gridCol>
                <a:gridCol w="690233">
                  <a:extLst>
                    <a:ext uri="{9D8B030D-6E8A-4147-A177-3AD203B41FA5}">
                      <a16:colId xmlns:a16="http://schemas.microsoft.com/office/drawing/2014/main" val="504954804"/>
                    </a:ext>
                  </a:extLst>
                </a:gridCol>
                <a:gridCol w="745897">
                  <a:extLst>
                    <a:ext uri="{9D8B030D-6E8A-4147-A177-3AD203B41FA5}">
                      <a16:colId xmlns:a16="http://schemas.microsoft.com/office/drawing/2014/main" val="1232859063"/>
                    </a:ext>
                  </a:extLst>
                </a:gridCol>
                <a:gridCol w="745897">
                  <a:extLst>
                    <a:ext uri="{9D8B030D-6E8A-4147-A177-3AD203B41FA5}">
                      <a16:colId xmlns:a16="http://schemas.microsoft.com/office/drawing/2014/main" val="2426781536"/>
                    </a:ext>
                  </a:extLst>
                </a:gridCol>
                <a:gridCol w="679100">
                  <a:extLst>
                    <a:ext uri="{9D8B030D-6E8A-4147-A177-3AD203B41FA5}">
                      <a16:colId xmlns:a16="http://schemas.microsoft.com/office/drawing/2014/main" val="639272938"/>
                    </a:ext>
                  </a:extLst>
                </a:gridCol>
                <a:gridCol w="667967">
                  <a:extLst>
                    <a:ext uri="{9D8B030D-6E8A-4147-A177-3AD203B41FA5}">
                      <a16:colId xmlns:a16="http://schemas.microsoft.com/office/drawing/2014/main" val="1540630794"/>
                    </a:ext>
                  </a:extLst>
                </a:gridCol>
              </a:tblGrid>
              <a:tr h="139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455705"/>
                  </a:ext>
                </a:extLst>
              </a:tr>
              <a:tr h="279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95770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37826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132810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3.560.494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75200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819023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2940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2.801.354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140067,7%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140067,7%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029157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50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715579"/>
            <a:ext cx="805794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43029" y="157799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222607-546F-4CD2-9BEB-CCF95EBC7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20050"/>
              </p:ext>
            </p:extLst>
          </p:nvPr>
        </p:nvGraphicFramePr>
        <p:xfrm>
          <a:off x="543029" y="1916832"/>
          <a:ext cx="8057942" cy="1749680"/>
        </p:xfrm>
        <a:graphic>
          <a:graphicData uri="http://schemas.openxmlformats.org/drawingml/2006/table">
            <a:tbl>
              <a:tblPr/>
              <a:tblGrid>
                <a:gridCol w="669867">
                  <a:extLst>
                    <a:ext uri="{9D8B030D-6E8A-4147-A177-3AD203B41FA5}">
                      <a16:colId xmlns:a16="http://schemas.microsoft.com/office/drawing/2014/main" val="1052412853"/>
                    </a:ext>
                  </a:extLst>
                </a:gridCol>
                <a:gridCol w="251200">
                  <a:extLst>
                    <a:ext uri="{9D8B030D-6E8A-4147-A177-3AD203B41FA5}">
                      <a16:colId xmlns:a16="http://schemas.microsoft.com/office/drawing/2014/main" val="3971717694"/>
                    </a:ext>
                  </a:extLst>
                </a:gridCol>
                <a:gridCol w="259573">
                  <a:extLst>
                    <a:ext uri="{9D8B030D-6E8A-4147-A177-3AD203B41FA5}">
                      <a16:colId xmlns:a16="http://schemas.microsoft.com/office/drawing/2014/main" val="1018696357"/>
                    </a:ext>
                  </a:extLst>
                </a:gridCol>
                <a:gridCol w="2668304">
                  <a:extLst>
                    <a:ext uri="{9D8B030D-6E8A-4147-A177-3AD203B41FA5}">
                      <a16:colId xmlns:a16="http://schemas.microsoft.com/office/drawing/2014/main" val="456194015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2644156864"/>
                    </a:ext>
                  </a:extLst>
                </a:gridCol>
                <a:gridCol w="692196">
                  <a:extLst>
                    <a:ext uri="{9D8B030D-6E8A-4147-A177-3AD203B41FA5}">
                      <a16:colId xmlns:a16="http://schemas.microsoft.com/office/drawing/2014/main" val="1486724809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264783574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2989969540"/>
                    </a:ext>
                  </a:extLst>
                </a:gridCol>
                <a:gridCol w="681032">
                  <a:extLst>
                    <a:ext uri="{9D8B030D-6E8A-4147-A177-3AD203B41FA5}">
                      <a16:colId xmlns:a16="http://schemas.microsoft.com/office/drawing/2014/main" val="115739054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693020566"/>
                    </a:ext>
                  </a:extLst>
                </a:gridCol>
              </a:tblGrid>
              <a:tr h="1345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9719"/>
                  </a:ext>
                </a:extLst>
              </a:tr>
              <a:tr h="4037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520609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195.745.918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77884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876727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197.787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829813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195.545.931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673255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195.545.931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84977"/>
                  </a:ext>
                </a:extLst>
              </a:tr>
              <a:tr h="269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195.545.931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363416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88208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1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02A395-847F-488C-B07B-2EE44CC34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756032"/>
              </p:ext>
            </p:extLst>
          </p:nvPr>
        </p:nvGraphicFramePr>
        <p:xfrm>
          <a:off x="547085" y="1700808"/>
          <a:ext cx="8045351" cy="2552700"/>
        </p:xfrm>
        <a:graphic>
          <a:graphicData uri="http://schemas.openxmlformats.org/drawingml/2006/table">
            <a:tbl>
              <a:tblPr/>
              <a:tblGrid>
                <a:gridCol w="729737">
                  <a:extLst>
                    <a:ext uri="{9D8B030D-6E8A-4147-A177-3AD203B41FA5}">
                      <a16:colId xmlns:a16="http://schemas.microsoft.com/office/drawing/2014/main" val="4057286217"/>
                    </a:ext>
                  </a:extLst>
                </a:gridCol>
                <a:gridCol w="264530">
                  <a:extLst>
                    <a:ext uri="{9D8B030D-6E8A-4147-A177-3AD203B41FA5}">
                      <a16:colId xmlns:a16="http://schemas.microsoft.com/office/drawing/2014/main" val="3687818266"/>
                    </a:ext>
                  </a:extLst>
                </a:gridCol>
                <a:gridCol w="264530">
                  <a:extLst>
                    <a:ext uri="{9D8B030D-6E8A-4147-A177-3AD203B41FA5}">
                      <a16:colId xmlns:a16="http://schemas.microsoft.com/office/drawing/2014/main" val="3220085586"/>
                    </a:ext>
                  </a:extLst>
                </a:gridCol>
                <a:gridCol w="2298672">
                  <a:extLst>
                    <a:ext uri="{9D8B030D-6E8A-4147-A177-3AD203B41FA5}">
                      <a16:colId xmlns:a16="http://schemas.microsoft.com/office/drawing/2014/main" val="2765923916"/>
                    </a:ext>
                  </a:extLst>
                </a:gridCol>
                <a:gridCol w="766224">
                  <a:extLst>
                    <a:ext uri="{9D8B030D-6E8A-4147-A177-3AD203B41FA5}">
                      <a16:colId xmlns:a16="http://schemas.microsoft.com/office/drawing/2014/main" val="1022055070"/>
                    </a:ext>
                  </a:extLst>
                </a:gridCol>
                <a:gridCol w="766224">
                  <a:extLst>
                    <a:ext uri="{9D8B030D-6E8A-4147-A177-3AD203B41FA5}">
                      <a16:colId xmlns:a16="http://schemas.microsoft.com/office/drawing/2014/main" val="671604354"/>
                    </a:ext>
                  </a:extLst>
                </a:gridCol>
                <a:gridCol w="741899">
                  <a:extLst>
                    <a:ext uri="{9D8B030D-6E8A-4147-A177-3AD203B41FA5}">
                      <a16:colId xmlns:a16="http://schemas.microsoft.com/office/drawing/2014/main" val="4189040110"/>
                    </a:ext>
                  </a:extLst>
                </a:gridCol>
                <a:gridCol w="741899">
                  <a:extLst>
                    <a:ext uri="{9D8B030D-6E8A-4147-A177-3AD203B41FA5}">
                      <a16:colId xmlns:a16="http://schemas.microsoft.com/office/drawing/2014/main" val="445160295"/>
                    </a:ext>
                  </a:extLst>
                </a:gridCol>
                <a:gridCol w="741899">
                  <a:extLst>
                    <a:ext uri="{9D8B030D-6E8A-4147-A177-3AD203B41FA5}">
                      <a16:colId xmlns:a16="http://schemas.microsoft.com/office/drawing/2014/main" val="4050663403"/>
                    </a:ext>
                  </a:extLst>
                </a:gridCol>
                <a:gridCol w="729737">
                  <a:extLst>
                    <a:ext uri="{9D8B030D-6E8A-4147-A177-3AD203B41FA5}">
                      <a16:colId xmlns:a16="http://schemas.microsoft.com/office/drawing/2014/main" val="378251125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67348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476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5.336.568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610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11.680.343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3.766.493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821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991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548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754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735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822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2418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4123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425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8254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162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AAC944-76B6-4F46-97EF-85204D57F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6693"/>
              </p:ext>
            </p:extLst>
          </p:nvPr>
        </p:nvGraphicFramePr>
        <p:xfrm>
          <a:off x="548497" y="1632154"/>
          <a:ext cx="8047006" cy="4414439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1239657397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3067079777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1205422180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2221985119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466922849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848846679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555915450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85055884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73666715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433833518"/>
                    </a:ext>
                  </a:extLst>
                </a:gridCol>
              </a:tblGrid>
              <a:tr h="1468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67945"/>
                  </a:ext>
                </a:extLst>
              </a:tr>
              <a:tr h="444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985581"/>
                  </a:ext>
                </a:extLst>
              </a:tr>
              <a:tr h="154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17.371.112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5.471.044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9810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10.341.529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-11.746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3.379.615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0613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457.025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33202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7268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84710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00635"/>
                  </a:ext>
                </a:extLst>
              </a:tr>
              <a:tr h="29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8363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5.203.078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1.091.843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87919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88654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0755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5.178.307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1.073.852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11695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1.073.852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524008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8169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03929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70371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8617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669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47499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79624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164521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18546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88677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62823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52446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7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CC29F45-26DC-48E8-B046-FCCB11593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74441"/>
              </p:ext>
            </p:extLst>
          </p:nvPr>
        </p:nvGraphicFramePr>
        <p:xfrm>
          <a:off x="539551" y="1738956"/>
          <a:ext cx="8064897" cy="3659147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4136276064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575000875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1133176297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2223677261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410864872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932106508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435852528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90738951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1060595172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1128046729"/>
                    </a:ext>
                  </a:extLst>
                </a:gridCol>
              </a:tblGrid>
              <a:tr h="125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452015"/>
                  </a:ext>
                </a:extLst>
              </a:tr>
              <a:tr h="384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39998"/>
                  </a:ext>
                </a:extLst>
              </a:tr>
              <a:tr h="13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2.126.648.441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39941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19.820.197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3027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20.731.892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25435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1.702.098.089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51171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1.022.013.503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56696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852.807.238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9588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272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104.599.869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69506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7.267.101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05458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10.916.899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2779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6.090.159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7372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2394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40.258.453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30344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678.609.184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93696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11.390.573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5958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24358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268.496.702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54263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115.143.136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1218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5.589.796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5318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9394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117.301.610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34565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156.566.491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9385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1.867.681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4802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051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06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0D240C-AAD6-4EA4-98D6-ABDF56C62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16076"/>
              </p:ext>
            </p:extLst>
          </p:nvPr>
        </p:nvGraphicFramePr>
        <p:xfrm>
          <a:off x="506920" y="1799073"/>
          <a:ext cx="8097528" cy="3720785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515528860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1855129749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399669753"/>
                    </a:ext>
                  </a:extLst>
                </a:gridCol>
                <a:gridCol w="2858397">
                  <a:extLst>
                    <a:ext uri="{9D8B030D-6E8A-4147-A177-3AD203B41FA5}">
                      <a16:colId xmlns:a16="http://schemas.microsoft.com/office/drawing/2014/main" val="2629650788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4194283771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24011385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650281672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3164488999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922981383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4285972869"/>
                    </a:ext>
                  </a:extLst>
                </a:gridCol>
              </a:tblGrid>
              <a:tr h="1283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89995"/>
                  </a:ext>
                </a:extLst>
              </a:tr>
              <a:tr h="2566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268833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382.881.340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46221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379.889.694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5988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575.122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591338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378.075.352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9411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585158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1.217.881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419780"/>
                  </a:ext>
                </a:extLst>
              </a:tr>
              <a:tr h="256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13306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2.991.646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26605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1.881.154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41820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1.110.492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880066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192757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6965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68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64413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34632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11628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2753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417118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6285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56051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17420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3668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59097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87417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987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647768"/>
            <a:ext cx="809752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97980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D5177E-BE0D-4115-AD32-A0DCA211F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79212"/>
              </p:ext>
            </p:extLst>
          </p:nvPr>
        </p:nvGraphicFramePr>
        <p:xfrm>
          <a:off x="506920" y="1832747"/>
          <a:ext cx="8097525" cy="1019833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920902016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1172357308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247576283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397248094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06612267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910936024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4066146164"/>
                    </a:ext>
                  </a:extLst>
                </a:gridCol>
                <a:gridCol w="683802">
                  <a:extLst>
                    <a:ext uri="{9D8B030D-6E8A-4147-A177-3AD203B41FA5}">
                      <a16:colId xmlns:a16="http://schemas.microsoft.com/office/drawing/2014/main" val="412318812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739549571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960338876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816825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70443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1.169.721.226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59031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1.169.721.226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8740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1.169.721.226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84186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1.169.721.226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43663"/>
              </p:ext>
            </p:extLst>
          </p:nvPr>
        </p:nvGraphicFramePr>
        <p:xfrm>
          <a:off x="528176" y="1700809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A4AB23-83D6-45A1-A8A4-3E3BB6E14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64211"/>
              </p:ext>
            </p:extLst>
          </p:nvPr>
        </p:nvGraphicFramePr>
        <p:xfrm>
          <a:off x="535269" y="1628801"/>
          <a:ext cx="8047513" cy="4362863"/>
        </p:xfrm>
        <a:graphic>
          <a:graphicData uri="http://schemas.openxmlformats.org/drawingml/2006/table">
            <a:tbl>
              <a:tblPr/>
              <a:tblGrid>
                <a:gridCol w="765851">
                  <a:extLst>
                    <a:ext uri="{9D8B030D-6E8A-4147-A177-3AD203B41FA5}">
                      <a16:colId xmlns:a16="http://schemas.microsoft.com/office/drawing/2014/main" val="3406109710"/>
                    </a:ext>
                  </a:extLst>
                </a:gridCol>
                <a:gridCol w="273519">
                  <a:extLst>
                    <a:ext uri="{9D8B030D-6E8A-4147-A177-3AD203B41FA5}">
                      <a16:colId xmlns:a16="http://schemas.microsoft.com/office/drawing/2014/main" val="2779082941"/>
                    </a:ext>
                  </a:extLst>
                </a:gridCol>
                <a:gridCol w="282634">
                  <a:extLst>
                    <a:ext uri="{9D8B030D-6E8A-4147-A177-3AD203B41FA5}">
                      <a16:colId xmlns:a16="http://schemas.microsoft.com/office/drawing/2014/main" val="2949016378"/>
                    </a:ext>
                  </a:extLst>
                </a:gridCol>
                <a:gridCol w="2179029">
                  <a:extLst>
                    <a:ext uri="{9D8B030D-6E8A-4147-A177-3AD203B41FA5}">
                      <a16:colId xmlns:a16="http://schemas.microsoft.com/office/drawing/2014/main" val="3811054112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3785519447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841682508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1784794386"/>
                    </a:ext>
                  </a:extLst>
                </a:gridCol>
                <a:gridCol w="753694">
                  <a:extLst>
                    <a:ext uri="{9D8B030D-6E8A-4147-A177-3AD203B41FA5}">
                      <a16:colId xmlns:a16="http://schemas.microsoft.com/office/drawing/2014/main" val="831117295"/>
                    </a:ext>
                  </a:extLst>
                </a:gridCol>
                <a:gridCol w="729381">
                  <a:extLst>
                    <a:ext uri="{9D8B030D-6E8A-4147-A177-3AD203B41FA5}">
                      <a16:colId xmlns:a16="http://schemas.microsoft.com/office/drawing/2014/main" val="1800353800"/>
                    </a:ext>
                  </a:extLst>
                </a:gridCol>
                <a:gridCol w="729381">
                  <a:extLst>
                    <a:ext uri="{9D8B030D-6E8A-4147-A177-3AD203B41FA5}">
                      <a16:colId xmlns:a16="http://schemas.microsoft.com/office/drawing/2014/main" val="3541340456"/>
                    </a:ext>
                  </a:extLst>
                </a:gridCol>
              </a:tblGrid>
              <a:tr h="1239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78720"/>
                  </a:ext>
                </a:extLst>
              </a:tr>
              <a:tr h="3797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901163"/>
                  </a:ext>
                </a:extLst>
              </a:tr>
              <a:tr h="13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41.453.081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178698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4.254.032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51259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1.804.708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91878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32.326.743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57920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32.165.458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77713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7.325.046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645179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419.936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828093"/>
                  </a:ext>
                </a:extLst>
              </a:tr>
              <a:tr h="13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709371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08546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14.238.896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145194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10.177.893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202497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741283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949637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724221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88036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227262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55617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857588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503655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52393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72093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57253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75666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98159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7995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974038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807598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784726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2.903.943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248531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2.903.943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2644"/>
                  </a:ext>
                </a:extLst>
              </a:tr>
              <a:tr h="1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872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C7E5140-4EDC-4DCA-9D3B-AE80901D2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399802"/>
              </p:ext>
            </p:extLst>
          </p:nvPr>
        </p:nvGraphicFramePr>
        <p:xfrm>
          <a:off x="503546" y="1689862"/>
          <a:ext cx="8136906" cy="4376206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125163945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3043796915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3778385090"/>
                    </a:ext>
                  </a:extLst>
                </a:gridCol>
                <a:gridCol w="2473451">
                  <a:extLst>
                    <a:ext uri="{9D8B030D-6E8A-4147-A177-3AD203B41FA5}">
                      <a16:colId xmlns:a16="http://schemas.microsoft.com/office/drawing/2014/main" val="722311277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3996549200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197154484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3898805467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502611074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57773043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1706619901"/>
                    </a:ext>
                  </a:extLst>
                </a:gridCol>
              </a:tblGrid>
              <a:tr h="1502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10015"/>
                  </a:ext>
                </a:extLst>
              </a:tr>
              <a:tr h="4601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976052"/>
                  </a:ext>
                </a:extLst>
              </a:tr>
              <a:tr h="15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1.387.170.581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499.481.135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2658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3.479.261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74143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675.967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426522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397.133.078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058040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397.060.184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2602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389.182.447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4162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546603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7.389.744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04248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427.728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42220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717270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31022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181.450.108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84.461.471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17962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1.825.477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4764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66144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1.241.190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7708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1663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4.722.943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6603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3.850.400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12712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872.543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83778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77.913.051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81029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1.056.396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42370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98.611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92632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655.457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26668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1.244.142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81474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12.065.769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49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8ADE8C-2506-4C01-9749-055D63CC9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919485"/>
              </p:ext>
            </p:extLst>
          </p:nvPr>
        </p:nvGraphicFramePr>
        <p:xfrm>
          <a:off x="478142" y="1814206"/>
          <a:ext cx="8086350" cy="2369230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3394538333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3619206609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852741016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2863349583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2387295727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190913089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3366770126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3173098367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2214169553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733408027"/>
                    </a:ext>
                  </a:extLst>
                </a:gridCol>
              </a:tblGrid>
              <a:tr h="1480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300818"/>
                  </a:ext>
                </a:extLst>
              </a:tr>
              <a:tr h="4442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42501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133072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22.263.731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211672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235714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64416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76199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02690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91342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65658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081158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13.462.034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08507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13.462.034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691"/>
                  </a:ext>
                </a:extLst>
              </a:tr>
              <a:tr h="14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6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DD0E8F-8AA5-47E2-9A57-A9A53ED25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32723"/>
              </p:ext>
            </p:extLst>
          </p:nvPr>
        </p:nvGraphicFramePr>
        <p:xfrm>
          <a:off x="565112" y="1729125"/>
          <a:ext cx="7954957" cy="2964948"/>
        </p:xfrm>
        <a:graphic>
          <a:graphicData uri="http://schemas.openxmlformats.org/drawingml/2006/table">
            <a:tbl>
              <a:tblPr/>
              <a:tblGrid>
                <a:gridCol w="739423">
                  <a:extLst>
                    <a:ext uri="{9D8B030D-6E8A-4147-A177-3AD203B41FA5}">
                      <a16:colId xmlns:a16="http://schemas.microsoft.com/office/drawing/2014/main" val="2360509614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3491713375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1273861678"/>
                    </a:ext>
                  </a:extLst>
                </a:gridCol>
                <a:gridCol w="2205944">
                  <a:extLst>
                    <a:ext uri="{9D8B030D-6E8A-4147-A177-3AD203B41FA5}">
                      <a16:colId xmlns:a16="http://schemas.microsoft.com/office/drawing/2014/main" val="1763625700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158238838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671371746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025761689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4170655771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252096400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1280338404"/>
                    </a:ext>
                  </a:extLst>
                </a:gridCol>
              </a:tblGrid>
              <a:tr h="155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45194"/>
                  </a:ext>
                </a:extLst>
              </a:tr>
              <a:tr h="474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194157"/>
                  </a:ext>
                </a:extLst>
              </a:tr>
              <a:tr h="164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72798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0142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173392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606498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29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43475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4082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15025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796526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778131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61510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51181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03816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38546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684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562158-5E56-4D2B-9D04-643B0A7C4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4118"/>
              </p:ext>
            </p:extLst>
          </p:nvPr>
        </p:nvGraphicFramePr>
        <p:xfrm>
          <a:off x="539552" y="1909714"/>
          <a:ext cx="7992886" cy="4386241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3498152859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975028634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384846430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1015893575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641593688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784280571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190480228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154367461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65218756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1122520988"/>
                    </a:ext>
                  </a:extLst>
                </a:gridCol>
              </a:tblGrid>
              <a:tr h="1444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17303"/>
                  </a:ext>
                </a:extLst>
              </a:tr>
              <a:tr h="442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89699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991.193.883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317.034.463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828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1.781.257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3454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06125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275.203.917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7227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262.559.106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35615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259.946.938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2054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1170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1.687.136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25178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93739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459.721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24929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5400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38756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94293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12.561.639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33407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12.561.639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6288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19.118.608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2382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19.118.608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962910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8467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1.658.479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721840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1344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50223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9102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3.660.526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292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15270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96C4A2-1977-4E55-BBB0-5D87B6B45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10820"/>
              </p:ext>
            </p:extLst>
          </p:nvPr>
        </p:nvGraphicFramePr>
        <p:xfrm>
          <a:off x="520626" y="1866105"/>
          <a:ext cx="8046867" cy="3476625"/>
        </p:xfrm>
        <a:graphic>
          <a:graphicData uri="http://schemas.openxmlformats.org/drawingml/2006/table">
            <a:tbl>
              <a:tblPr/>
              <a:tblGrid>
                <a:gridCol w="732088">
                  <a:extLst>
                    <a:ext uri="{9D8B030D-6E8A-4147-A177-3AD203B41FA5}">
                      <a16:colId xmlns:a16="http://schemas.microsoft.com/office/drawing/2014/main" val="1857276880"/>
                    </a:ext>
                  </a:extLst>
                </a:gridCol>
                <a:gridCol w="280634">
                  <a:extLst>
                    <a:ext uri="{9D8B030D-6E8A-4147-A177-3AD203B41FA5}">
                      <a16:colId xmlns:a16="http://schemas.microsoft.com/office/drawing/2014/main" val="2157833481"/>
                    </a:ext>
                  </a:extLst>
                </a:gridCol>
                <a:gridCol w="283684">
                  <a:extLst>
                    <a:ext uri="{9D8B030D-6E8A-4147-A177-3AD203B41FA5}">
                      <a16:colId xmlns:a16="http://schemas.microsoft.com/office/drawing/2014/main" val="3639264046"/>
                    </a:ext>
                  </a:extLst>
                </a:gridCol>
                <a:gridCol w="2040696">
                  <a:extLst>
                    <a:ext uri="{9D8B030D-6E8A-4147-A177-3AD203B41FA5}">
                      <a16:colId xmlns:a16="http://schemas.microsoft.com/office/drawing/2014/main" val="3018402206"/>
                    </a:ext>
                  </a:extLst>
                </a:gridCol>
                <a:gridCol w="829699">
                  <a:extLst>
                    <a:ext uri="{9D8B030D-6E8A-4147-A177-3AD203B41FA5}">
                      <a16:colId xmlns:a16="http://schemas.microsoft.com/office/drawing/2014/main" val="4238328800"/>
                    </a:ext>
                  </a:extLst>
                </a:gridCol>
                <a:gridCol w="829699">
                  <a:extLst>
                    <a:ext uri="{9D8B030D-6E8A-4147-A177-3AD203B41FA5}">
                      <a16:colId xmlns:a16="http://schemas.microsoft.com/office/drawing/2014/main" val="1159646005"/>
                    </a:ext>
                  </a:extLst>
                </a:gridCol>
                <a:gridCol w="829699">
                  <a:extLst>
                    <a:ext uri="{9D8B030D-6E8A-4147-A177-3AD203B41FA5}">
                      <a16:colId xmlns:a16="http://schemas.microsoft.com/office/drawing/2014/main" val="1681030308"/>
                    </a:ext>
                  </a:extLst>
                </a:gridCol>
                <a:gridCol w="744290">
                  <a:extLst>
                    <a:ext uri="{9D8B030D-6E8A-4147-A177-3AD203B41FA5}">
                      <a16:colId xmlns:a16="http://schemas.microsoft.com/office/drawing/2014/main" val="2025297119"/>
                    </a:ext>
                  </a:extLst>
                </a:gridCol>
                <a:gridCol w="744290">
                  <a:extLst>
                    <a:ext uri="{9D8B030D-6E8A-4147-A177-3AD203B41FA5}">
                      <a16:colId xmlns:a16="http://schemas.microsoft.com/office/drawing/2014/main" val="2896323978"/>
                    </a:ext>
                  </a:extLst>
                </a:gridCol>
                <a:gridCol w="732088">
                  <a:extLst>
                    <a:ext uri="{9D8B030D-6E8A-4147-A177-3AD203B41FA5}">
                      <a16:colId xmlns:a16="http://schemas.microsoft.com/office/drawing/2014/main" val="406918424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618755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94259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1749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65969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01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663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9777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9897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7393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9776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216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6514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19.308.709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665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671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19.308.709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517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8412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2479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207865"/>
              </p:ext>
            </p:extLst>
          </p:nvPr>
        </p:nvGraphicFramePr>
        <p:xfrm>
          <a:off x="540728" y="1772816"/>
          <a:ext cx="7775688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330722"/>
              </p:ext>
            </p:extLst>
          </p:nvPr>
        </p:nvGraphicFramePr>
        <p:xfrm>
          <a:off x="538424" y="2060848"/>
          <a:ext cx="7632848" cy="403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564B4E7-ED42-4164-80DC-ED92E07B9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67071"/>
              </p:ext>
            </p:extLst>
          </p:nvPr>
        </p:nvGraphicFramePr>
        <p:xfrm>
          <a:off x="539552" y="2000056"/>
          <a:ext cx="7920880" cy="3751100"/>
        </p:xfrm>
        <a:graphic>
          <a:graphicData uri="http://schemas.openxmlformats.org/drawingml/2006/table">
            <a:tbl>
              <a:tblPr/>
              <a:tblGrid>
                <a:gridCol w="790176">
                  <a:extLst>
                    <a:ext uri="{9D8B030D-6E8A-4147-A177-3AD203B41FA5}">
                      <a16:colId xmlns:a16="http://schemas.microsoft.com/office/drawing/2014/main" val="719685252"/>
                    </a:ext>
                  </a:extLst>
                </a:gridCol>
                <a:gridCol w="2446998">
                  <a:extLst>
                    <a:ext uri="{9D8B030D-6E8A-4147-A177-3AD203B41FA5}">
                      <a16:colId xmlns:a16="http://schemas.microsoft.com/office/drawing/2014/main" val="4116522644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853389277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2172488318"/>
                    </a:ext>
                  </a:extLst>
                </a:gridCol>
                <a:gridCol w="793363">
                  <a:extLst>
                    <a:ext uri="{9D8B030D-6E8A-4147-A177-3AD203B41FA5}">
                      <a16:colId xmlns:a16="http://schemas.microsoft.com/office/drawing/2014/main" val="1415565"/>
                    </a:ext>
                  </a:extLst>
                </a:gridCol>
                <a:gridCol w="755129">
                  <a:extLst>
                    <a:ext uri="{9D8B030D-6E8A-4147-A177-3AD203B41FA5}">
                      <a16:colId xmlns:a16="http://schemas.microsoft.com/office/drawing/2014/main" val="1201500127"/>
                    </a:ext>
                  </a:extLst>
                </a:gridCol>
                <a:gridCol w="764686">
                  <a:extLst>
                    <a:ext uri="{9D8B030D-6E8A-4147-A177-3AD203B41FA5}">
                      <a16:colId xmlns:a16="http://schemas.microsoft.com/office/drawing/2014/main" val="3565650655"/>
                    </a:ext>
                  </a:extLst>
                </a:gridCol>
                <a:gridCol w="764686">
                  <a:extLst>
                    <a:ext uri="{9D8B030D-6E8A-4147-A177-3AD203B41FA5}">
                      <a16:colId xmlns:a16="http://schemas.microsoft.com/office/drawing/2014/main" val="2899055891"/>
                    </a:ext>
                  </a:extLst>
                </a:gridCol>
              </a:tblGrid>
              <a:tr h="2308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47336"/>
                  </a:ext>
                </a:extLst>
              </a:tr>
              <a:tr h="70693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979294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10.846.738.361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323.145.205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4.464.387.308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40274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205.382.614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67.485.792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62261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117.966.143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31.735.392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03357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6.828.513.800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2.408.523.019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739200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3.496.151.936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2.007.444.567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1.901.093.257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94534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14416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020002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0624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26949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673050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25.538.937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020723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1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09B11D-C650-4674-B1D8-C524FDCE9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327875"/>
              </p:ext>
            </p:extLst>
          </p:nvPr>
        </p:nvGraphicFramePr>
        <p:xfrm>
          <a:off x="607580" y="1787900"/>
          <a:ext cx="7840910" cy="4312243"/>
        </p:xfrm>
        <a:graphic>
          <a:graphicData uri="http://schemas.openxmlformats.org/drawingml/2006/table">
            <a:tbl>
              <a:tblPr/>
              <a:tblGrid>
                <a:gridCol w="296016">
                  <a:extLst>
                    <a:ext uri="{9D8B030D-6E8A-4147-A177-3AD203B41FA5}">
                      <a16:colId xmlns:a16="http://schemas.microsoft.com/office/drawing/2014/main" val="1575433525"/>
                    </a:ext>
                  </a:extLst>
                </a:gridCol>
                <a:gridCol w="380593">
                  <a:extLst>
                    <a:ext uri="{9D8B030D-6E8A-4147-A177-3AD203B41FA5}">
                      <a16:colId xmlns:a16="http://schemas.microsoft.com/office/drawing/2014/main" val="3164939804"/>
                    </a:ext>
                  </a:extLst>
                </a:gridCol>
                <a:gridCol w="2146119">
                  <a:extLst>
                    <a:ext uri="{9D8B030D-6E8A-4147-A177-3AD203B41FA5}">
                      <a16:colId xmlns:a16="http://schemas.microsoft.com/office/drawing/2014/main" val="455663587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2207016894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3507648032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4034439080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4188772078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4098416166"/>
                    </a:ext>
                  </a:extLst>
                </a:gridCol>
                <a:gridCol w="775281">
                  <a:extLst>
                    <a:ext uri="{9D8B030D-6E8A-4147-A177-3AD203B41FA5}">
                      <a16:colId xmlns:a16="http://schemas.microsoft.com/office/drawing/2014/main" val="2464232234"/>
                    </a:ext>
                  </a:extLst>
                </a:gridCol>
              </a:tblGrid>
              <a:tr h="5469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159827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66.047.269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33.298.763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33.922.029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996586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12.694.207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4.888.591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297377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53.353.062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29.033.438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61311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22.849.191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01918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1.843.848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5517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9.312.890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115761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183.099.523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-1.686.919.860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33.398.707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8177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5.336.568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04762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17.371.112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5.471.044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708829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2.126.648.441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88861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41.453.081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56346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1.409.816.519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505.500.302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526367"/>
                  </a:ext>
                </a:extLst>
              </a:tr>
              <a:tr h="361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1.387.170.581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499.481.135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528659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6.019.167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79304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991.193.883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317.034.463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94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175C55-5A35-409B-AA1F-32E588134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26778"/>
              </p:ext>
            </p:extLst>
          </p:nvPr>
        </p:nvGraphicFramePr>
        <p:xfrm>
          <a:off x="524990" y="1648991"/>
          <a:ext cx="8029201" cy="4351338"/>
        </p:xfrm>
        <a:graphic>
          <a:graphicData uri="http://schemas.openxmlformats.org/drawingml/2006/table">
            <a:tbl>
              <a:tblPr/>
              <a:tblGrid>
                <a:gridCol w="721456">
                  <a:extLst>
                    <a:ext uri="{9D8B030D-6E8A-4147-A177-3AD203B41FA5}">
                      <a16:colId xmlns:a16="http://schemas.microsoft.com/office/drawing/2014/main" val="1644690760"/>
                    </a:ext>
                  </a:extLst>
                </a:gridCol>
                <a:gridCol w="270545">
                  <a:extLst>
                    <a:ext uri="{9D8B030D-6E8A-4147-A177-3AD203B41FA5}">
                      <a16:colId xmlns:a16="http://schemas.microsoft.com/office/drawing/2014/main" val="333355920"/>
                    </a:ext>
                  </a:extLst>
                </a:gridCol>
                <a:gridCol w="279565">
                  <a:extLst>
                    <a:ext uri="{9D8B030D-6E8A-4147-A177-3AD203B41FA5}">
                      <a16:colId xmlns:a16="http://schemas.microsoft.com/office/drawing/2014/main" val="3786059011"/>
                    </a:ext>
                  </a:extLst>
                </a:gridCol>
                <a:gridCol w="2428899">
                  <a:extLst>
                    <a:ext uri="{9D8B030D-6E8A-4147-A177-3AD203B41FA5}">
                      <a16:colId xmlns:a16="http://schemas.microsoft.com/office/drawing/2014/main" val="1590714896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1541346945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839641749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1388293389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525996462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373316327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354041214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974823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92186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12.694.207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78.936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4.888.591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36028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6.258.097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2.008.847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72511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1.603.902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323.349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78324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9105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29628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09410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5934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0384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1802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798971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19911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014857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3516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0513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2303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9435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786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99729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48158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62863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870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3385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8646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74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547B9F-5D4A-4F39-941C-CCE8929C0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33289"/>
              </p:ext>
            </p:extLst>
          </p:nvPr>
        </p:nvGraphicFramePr>
        <p:xfrm>
          <a:off x="512667" y="1790280"/>
          <a:ext cx="8091781" cy="3841164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512668182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3119734096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16340288"/>
                    </a:ext>
                  </a:extLst>
                </a:gridCol>
                <a:gridCol w="2593557">
                  <a:extLst>
                    <a:ext uri="{9D8B030D-6E8A-4147-A177-3AD203B41FA5}">
                      <a16:colId xmlns:a16="http://schemas.microsoft.com/office/drawing/2014/main" val="776926713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802828548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4273098942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1383503001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811080873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116657557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653131889"/>
                    </a:ext>
                  </a:extLst>
                </a:gridCol>
              </a:tblGrid>
              <a:tr h="1479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158303"/>
                  </a:ext>
                </a:extLst>
              </a:tr>
              <a:tr h="4531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015691"/>
                  </a:ext>
                </a:extLst>
              </a:tr>
              <a:tr h="157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53.353.062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29.033.438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36295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676275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24533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52.972.790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28.907.193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877490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6652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76636"/>
                  </a:ext>
                </a:extLst>
              </a:tr>
              <a:tr h="295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1427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48.323.925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28.880.721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221"/>
                  </a:ext>
                </a:extLst>
              </a:tr>
              <a:tr h="283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83364"/>
                  </a:ext>
                </a:extLst>
              </a:tr>
              <a:tr h="283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2306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46.728.776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28.880.721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69792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57418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42621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455372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369390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482087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797155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04067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53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651B6D-9BC4-4E64-95A5-D4F0B6EF8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20465"/>
              </p:ext>
            </p:extLst>
          </p:nvPr>
        </p:nvGraphicFramePr>
        <p:xfrm>
          <a:off x="553012" y="1556792"/>
          <a:ext cx="8051432" cy="2543205"/>
        </p:xfrm>
        <a:graphic>
          <a:graphicData uri="http://schemas.openxmlformats.org/drawingml/2006/table">
            <a:tbl>
              <a:tblPr/>
              <a:tblGrid>
                <a:gridCol w="751592">
                  <a:extLst>
                    <a:ext uri="{9D8B030D-6E8A-4147-A177-3AD203B41FA5}">
                      <a16:colId xmlns:a16="http://schemas.microsoft.com/office/drawing/2014/main" val="2044687409"/>
                    </a:ext>
                  </a:extLst>
                </a:gridCol>
                <a:gridCol w="281848">
                  <a:extLst>
                    <a:ext uri="{9D8B030D-6E8A-4147-A177-3AD203B41FA5}">
                      <a16:colId xmlns:a16="http://schemas.microsoft.com/office/drawing/2014/main" val="196240559"/>
                    </a:ext>
                  </a:extLst>
                </a:gridCol>
                <a:gridCol w="291242">
                  <a:extLst>
                    <a:ext uri="{9D8B030D-6E8A-4147-A177-3AD203B41FA5}">
                      <a16:colId xmlns:a16="http://schemas.microsoft.com/office/drawing/2014/main" val="3345514675"/>
                    </a:ext>
                  </a:extLst>
                </a:gridCol>
                <a:gridCol w="2091931">
                  <a:extLst>
                    <a:ext uri="{9D8B030D-6E8A-4147-A177-3AD203B41FA5}">
                      <a16:colId xmlns:a16="http://schemas.microsoft.com/office/drawing/2014/main" val="2291856959"/>
                    </a:ext>
                  </a:extLst>
                </a:gridCol>
                <a:gridCol w="789172">
                  <a:extLst>
                    <a:ext uri="{9D8B030D-6E8A-4147-A177-3AD203B41FA5}">
                      <a16:colId xmlns:a16="http://schemas.microsoft.com/office/drawing/2014/main" val="2975851485"/>
                    </a:ext>
                  </a:extLst>
                </a:gridCol>
                <a:gridCol w="789172">
                  <a:extLst>
                    <a:ext uri="{9D8B030D-6E8A-4147-A177-3AD203B41FA5}">
                      <a16:colId xmlns:a16="http://schemas.microsoft.com/office/drawing/2014/main" val="3082790771"/>
                    </a:ext>
                  </a:extLst>
                </a:gridCol>
                <a:gridCol w="789172">
                  <a:extLst>
                    <a:ext uri="{9D8B030D-6E8A-4147-A177-3AD203B41FA5}">
                      <a16:colId xmlns:a16="http://schemas.microsoft.com/office/drawing/2014/main" val="1716300371"/>
                    </a:ext>
                  </a:extLst>
                </a:gridCol>
                <a:gridCol w="764119">
                  <a:extLst>
                    <a:ext uri="{9D8B030D-6E8A-4147-A177-3AD203B41FA5}">
                      <a16:colId xmlns:a16="http://schemas.microsoft.com/office/drawing/2014/main" val="1784278046"/>
                    </a:ext>
                  </a:extLst>
                </a:gridCol>
                <a:gridCol w="751592">
                  <a:extLst>
                    <a:ext uri="{9D8B030D-6E8A-4147-A177-3AD203B41FA5}">
                      <a16:colId xmlns:a16="http://schemas.microsoft.com/office/drawing/2014/main" val="710329161"/>
                    </a:ext>
                  </a:extLst>
                </a:gridCol>
                <a:gridCol w="751592">
                  <a:extLst>
                    <a:ext uri="{9D8B030D-6E8A-4147-A177-3AD203B41FA5}">
                      <a16:colId xmlns:a16="http://schemas.microsoft.com/office/drawing/2014/main" val="976810455"/>
                    </a:ext>
                  </a:extLst>
                </a:gridCol>
              </a:tblGrid>
              <a:tr h="153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380399"/>
                  </a:ext>
                </a:extLst>
              </a:tr>
              <a:tr h="468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1475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66934"/>
                  </a:ext>
                </a:extLst>
              </a:tr>
              <a:tr h="15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19.179.415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518212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2.887.729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86790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854407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06674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097874"/>
                  </a:ext>
                </a:extLst>
              </a:tr>
              <a:tr h="285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82444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985872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02637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091880"/>
                  </a:ext>
                </a:extLst>
              </a:tr>
              <a:tr h="181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7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6636</Words>
  <Application>Microsoft Office PowerPoint</Application>
  <PresentationFormat>Presentación en pantalla (4:3)</PresentationFormat>
  <Paragraphs>3948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1_Tema de Office</vt:lpstr>
      <vt:lpstr>EJECUCIÓN ACUMULADA DE GASTOS PRESUPUESTARIOS AL MES DE ABRIL DE 2021 PARTIDA 15: MINISTERIO DEL TRABAJO Y PREVISIÓN SOCIAL</vt:lpstr>
      <vt:lpstr>COMPORTAMIENTO DE LA EJECUCIÓN ACUMULADA DE GASTOS A ABRIL DE 2021  PARTIDA 15 MINISTERIO DEL TRABAJO Y PREVISIÓN SOCIAL</vt:lpstr>
      <vt:lpstr>Presentación de PowerPoint</vt:lpstr>
      <vt:lpstr>Presentación de PowerPoint</vt:lpstr>
      <vt:lpstr>EJECUCIÓN ACUMULADA DE GASTOS A ABRIL DE 2021  PARTIDA 15 MINISTERIO DE TRABAJO Y PREVISIÓN SOCIAL</vt:lpstr>
      <vt:lpstr>EJECUCIÓN ACUMULADA DE GASTOS A ABRIL DE 2021  PARTIDA 15 RESUMEN POR CAPÍTULOS</vt:lpstr>
      <vt:lpstr>EJECUCIÓN ACUMULADA DE GASTOS A ABRIL DE 2021  PARTIDA 15. CAPÍTULO 01. PROGRAMA 01: SUBSECRETARÍA DEL TRABAJO</vt:lpstr>
      <vt:lpstr>EJECUCIÓN ACUMULADA DE GASTOS A ABRIL DE 2021  PARTIDA 15. CAPÍTULO 01. PROGRAMA 03: PROEMPLEO</vt:lpstr>
      <vt:lpstr>EJECUCIÓN ACUMULADA DE GASTOS A ABRIL DE 2021  PARTIDA 15. CAPÍTULO 02. PROGRAMA 01: DIRECCIÓN DEL TRABAJO</vt:lpstr>
      <vt:lpstr>EJECUCIÓN ACUMULADA DE GASTOS A ABRIL DE 2021  PARTIDA 15. CAPÍTULO 03. PROGRAMA 01: SUBSECRETARÍA DE PREVISIÓN SOCIAL</vt:lpstr>
      <vt:lpstr>EJECUCIÓN ACUMULADA DE GASTOS A ABRIL DE 2021  PARTIDA 15. CAPÍTULO 04. PROGRAMA 01: DIRECCIÓN DE CRÉDITO PRENDARIO</vt:lpstr>
      <vt:lpstr>EJECUCIÓN ACUMULADA DE GASTOS A ABRIL DE 2021  PARTIDA 15. CAPÍTULO 05. PROGRAMA 01: SERVICIO NACIONAL DE CAPACITACIÓN Y EMPLEO</vt:lpstr>
      <vt:lpstr>EJECUCIÓN ACUMULADA DE GASTOS A ABRIL DE 2021  PARTIDA 15. CAPÍTULO 05. PROGRAMA 01: SERVICIO NACIONAL DE CAPACITACIÓN Y EMPLEO</vt:lpstr>
      <vt:lpstr>EJECUCIÓN ACUMULADA DE GASTOS A ABRIL DE 2021  PARTIDA 15. CAPÍTULO 05. PROGRAMA 01: SERVICIO NACIONAL DE CAPACITACIÓN Y EMPLEO FET – Covid - 19</vt:lpstr>
      <vt:lpstr>EJECUCIÓN ACUMULADA DE GASTOS A ABRIL DE 2021  PARTIDA 15. CAPÍTULO 06. PROGRAMA 01: SUPERINTENDENCIA DE SEGURIDAD SOCIAL</vt:lpstr>
      <vt:lpstr>EJECUCIÓN ACUMULADA DE GASTOS A ABRIL DE 2021  PARTIDA 15. CAPÍTULO 07. PROGRAMA 01: SUPERINTENDENCIA DE PENSIONES</vt:lpstr>
      <vt:lpstr>EJECUCIÓN ACUMULADA DE GASTOS A ABRIL DE 2021  PARTIDA 15. CAPÍTULO 09. PROGRAMA 01: INSTITUTO DE PREVISIÓN SOCIAL</vt:lpstr>
      <vt:lpstr>EJECUCIÓN ACUMULADA DE GASTOS A ABRIL DE 2021  PARTIDA 15. CAPÍTULO 09. PROGRAMA 01: INSTITUTO DE PREVISIÓN SOCIAL</vt:lpstr>
      <vt:lpstr>EJECUCIÓN ACUMULADA DE GASTOS A ABRIL DE 2021  PARTIDA 15. CAPÍTULO 09. PROGRAMA 01: INSTITUTO DE PREVISIÓN SOCIAL FET – Covid - 19</vt:lpstr>
      <vt:lpstr>EJECUCIÓN ACUMULADA DE GASTOS A ABRIL DE 2021  PARTIDA 15. CAPÍTULO 10. PROGRAMA 01: INSTITUTO  DE SEGURIDAD LABORAL  </vt:lpstr>
      <vt:lpstr>EJECUCIÓN ACUMULADA DE GASTOS A ABRIL DE 2021  PARTIDA 15. CAPÍTULO 13. PROGRAMA 01: CAJA DE PREVISIÓN DE LA DEFENSA NACIONAL</vt:lpstr>
      <vt:lpstr>EJECUCIÓN ACUMULADA DE GASTOS A ABRIL DE 2021  PARTIDA 15. CAPÍTULO 13. PROGRAMA 01: CAJA DE PREVISIÓN DE LA DEFENSA NACIONAL</vt:lpstr>
      <vt:lpstr>EJECUCIÓN ACUMULADA DE GASTOS A ABRIL DE 2021  PARTIDA 15. CAPÍTULO 13. PROGRAMA 02: FONDO DE MEDICINA CURATIVA</vt:lpstr>
      <vt:lpstr>EJECUCIÓN ACUMULADA DE GASTOS A ABRIL DE 2021  PARTIDA 15. CAPÍTULO 14. PROGRAMA 01: DIRECCIÓN DE PREVISIÓN DE CARABINEROS DE CHILE</vt:lpstr>
      <vt:lpstr>EJECUCIÓN ACUMULADA DE GASTOS A ABRIL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69</cp:revision>
  <dcterms:created xsi:type="dcterms:W3CDTF">2020-01-06T19:24:32Z</dcterms:created>
  <dcterms:modified xsi:type="dcterms:W3CDTF">2021-06-07T01:14:59Z</dcterms:modified>
</cp:coreProperties>
</file>