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42" d="100"/>
          <a:sy n="42" d="100"/>
        </p:scale>
        <p:origin x="834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220238362440378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5B-48A4-B6AB-78BB68D82F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5B-48A4-B6AB-78BB68D82F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E5B-48A4-B6AB-78BB68D82F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E5B-48A4-B6AB-78BB68D82F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E5B-48A4-B6AB-78BB68D82F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E5B-48A4-B6AB-78BB68D82F30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E5B-48A4-B6AB-78BB68D82F3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5B-48A4-B6AB-78BB68D82F3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E5B-48A4-B6AB-78BB68D82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2719714174196665E-2"/>
                  <c:y val="-3.5118901588177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F71-4A76-92AF-ACB4F8A79885}"/>
                </c:ext>
              </c:extLst>
            </c:dLbl>
            <c:dLbl>
              <c:idx val="1"/>
              <c:layout>
                <c:manualLayout>
                  <c:x val="-5.5230581007635851E-2"/>
                  <c:y val="-5.6547475427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F5-40D2-8A14-EA915F090B69}"/>
                </c:ext>
              </c:extLst>
            </c:dLbl>
            <c:dLbl>
              <c:idx val="2"/>
              <c:layout>
                <c:manualLayout>
                  <c:x val="-7.0270807589775136E-2"/>
                  <c:y val="-4.7976214620496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340580981970431E-2"/>
                      <c:h val="6.3278747275449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AF5-40D2-8A14-EA915F090B69}"/>
                </c:ext>
              </c:extLst>
            </c:dLbl>
            <c:dLbl>
              <c:idx val="3"/>
              <c:layout>
                <c:manualLayout>
                  <c:x val="-8.2796416240045023E-2"/>
                  <c:y val="-4.380945374684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AF5-40D2-8A14-EA915F090B69}"/>
                </c:ext>
              </c:extLst>
            </c:dLbl>
            <c:dLbl>
              <c:idx val="4"/>
              <c:layout>
                <c:manualLayout>
                  <c:x val="-7.7778038819130521E-2"/>
                  <c:y val="-4.857132154908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F9D-42B7-B3D6-5882520BC954}"/>
                </c:ext>
              </c:extLst>
            </c:dLbl>
            <c:dLbl>
              <c:idx val="5"/>
              <c:layout>
                <c:manualLayout>
                  <c:x val="-8.0307463718487571E-2"/>
                  <c:y val="-2.7380992956242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33-41A4-9B4B-042820DBC6E6}"/>
                </c:ext>
              </c:extLst>
            </c:dLbl>
            <c:dLbl>
              <c:idx val="6"/>
              <c:layout>
                <c:manualLayout>
                  <c:x val="-5.5442479525132635E-2"/>
                  <c:y val="-1.0817045232522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B14-4E68-8A89-751A23186982}"/>
                </c:ext>
              </c:extLst>
            </c:dLbl>
            <c:dLbl>
              <c:idx val="7"/>
              <c:layout>
                <c:manualLayout>
                  <c:x val="-5.8917659404116383E-2"/>
                  <c:y val="-2.5232110225300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A54-4EE4-B3D0-C3CA28BF499F}"/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DF-4303-A60E-A5B82EE2F0FD}"/>
                </c:ext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DA-464C-9A1F-4A10E32CE6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01'!$D$30:$K$30</c:f>
              <c:numCache>
                <c:formatCode>0.0%</c:formatCode>
                <c:ptCount val="8"/>
                <c:pt idx="0">
                  <c:v>0.12003342061069365</c:v>
                </c:pt>
                <c:pt idx="1">
                  <c:v>0.1788720642961546</c:v>
                </c:pt>
                <c:pt idx="2">
                  <c:v>0.26920410199830469</c:v>
                </c:pt>
                <c:pt idx="3">
                  <c:v>0.35309226784424336</c:v>
                </c:pt>
                <c:pt idx="4">
                  <c:v>0.4182528649001111</c:v>
                </c:pt>
                <c:pt idx="5">
                  <c:v>0.51860679002950016</c:v>
                </c:pt>
                <c:pt idx="6">
                  <c:v>0.60328082164309971</c:v>
                </c:pt>
                <c:pt idx="7">
                  <c:v>0.67784259269935365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3492312"/>
        <c:axId val="488356424"/>
      </c:lineChart>
      <c:catAx>
        <c:axId val="49349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8356424"/>
        <c:crosses val="autoZero"/>
        <c:auto val="1"/>
        <c:lblAlgn val="ctr"/>
        <c:lblOffset val="100"/>
        <c:tickLblSkip val="1"/>
        <c:noMultiLvlLbl val="0"/>
      </c:catAx>
      <c:valAx>
        <c:axId val="48835642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34923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01'!$D$34:$K$34</c:f>
              <c:numCache>
                <c:formatCode>0.0%</c:formatCode>
                <c:ptCount val="8"/>
                <c:pt idx="0">
                  <c:v>0.12003342061069365</c:v>
                </c:pt>
                <c:pt idx="1">
                  <c:v>5.8838643685460934E-2</c:v>
                </c:pt>
                <c:pt idx="2">
                  <c:v>9.7234177223345861E-2</c:v>
                </c:pt>
                <c:pt idx="3">
                  <c:v>8.3888165845938681E-2</c:v>
                </c:pt>
                <c:pt idx="4">
                  <c:v>6.5160597055867714E-2</c:v>
                </c:pt>
                <c:pt idx="5">
                  <c:v>0.10677168600144994</c:v>
                </c:pt>
                <c:pt idx="6">
                  <c:v>8.4674031613599529E-2</c:v>
                </c:pt>
                <c:pt idx="7">
                  <c:v>7.4561771056253973E-2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94932384"/>
        <c:axId val="494928856"/>
      </c:barChart>
      <c:catAx>
        <c:axId val="49493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4928856"/>
        <c:crosses val="autoZero"/>
        <c:auto val="0"/>
        <c:lblAlgn val="ctr"/>
        <c:lblOffset val="100"/>
        <c:noMultiLvlLbl val="0"/>
      </c:catAx>
      <c:valAx>
        <c:axId val="4949288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49323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049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3341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 de texto 2"/>
          <p:cNvSpPr txBox="1">
            <a:spLocks noChangeArrowheads="1"/>
          </p:cNvSpPr>
          <p:nvPr userDrawn="1"/>
        </p:nvSpPr>
        <p:spPr bwMode="auto">
          <a:xfrm>
            <a:off x="742950" y="633412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Cuadro de texto 2"/>
          <p:cNvSpPr txBox="1">
            <a:spLocks noChangeArrowheads="1"/>
          </p:cNvSpPr>
          <p:nvPr userDrawn="1"/>
        </p:nvSpPr>
        <p:spPr bwMode="auto">
          <a:xfrm>
            <a:off x="742950" y="633411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721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54176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21810"/>
              </p:ext>
            </p:extLst>
          </p:nvPr>
        </p:nvGraphicFramePr>
        <p:xfrm>
          <a:off x="457200" y="2132856"/>
          <a:ext cx="82296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48" y="151921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660209"/>
              </p:ext>
            </p:extLst>
          </p:nvPr>
        </p:nvGraphicFramePr>
        <p:xfrm>
          <a:off x="379348" y="2179886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868" y="157500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925457"/>
              </p:ext>
            </p:extLst>
          </p:nvPr>
        </p:nvGraphicFramePr>
        <p:xfrm>
          <a:off x="466600" y="2276872"/>
          <a:ext cx="8210798" cy="385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6048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478" y="231778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6354" y="594419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71903"/>
              </p:ext>
            </p:extLst>
          </p:nvPr>
        </p:nvGraphicFramePr>
        <p:xfrm>
          <a:off x="376446" y="2788383"/>
          <a:ext cx="8210796" cy="3155812"/>
        </p:xfrm>
        <a:graphic>
          <a:graphicData uri="http://schemas.openxmlformats.org/drawingml/2006/table">
            <a:tbl>
              <a:tblPr/>
              <a:tblGrid>
                <a:gridCol w="97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695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28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12.286.787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5.384.722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9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9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9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6269080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76001" y="145038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2025699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751056"/>
              </p:ext>
            </p:extLst>
          </p:nvPr>
        </p:nvGraphicFramePr>
        <p:xfrm>
          <a:off x="420431" y="2380658"/>
          <a:ext cx="8210797" cy="3888422"/>
        </p:xfrm>
        <a:graphic>
          <a:graphicData uri="http://schemas.openxmlformats.org/drawingml/2006/table">
            <a:tbl>
              <a:tblPr/>
              <a:tblGrid>
                <a:gridCol w="87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5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63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70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18.126.313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12.286.787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8.329.934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5.384.722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3.642.284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4835</TotalTime>
  <Words>383</Words>
  <Application>Microsoft Office PowerPoint</Application>
  <PresentationFormat>Presentación en pantalla (4:3)</PresentationFormat>
  <Paragraphs>210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ACUMULADA DE GASTOS PRESUPUESTARIOS AL MES DE AGOSTO DE 2021 PARTIDA 01: PRESIDENCIA DE LA REPÚBLICA</vt:lpstr>
      <vt:lpstr>EJECUCIÓN DE GASTOS A AGOSTO DE 2021  PARTIDA 01 PRESIDENCIA DE LA REPÚBLICA</vt:lpstr>
      <vt:lpstr>EJECUCIÓN DE GASTOS A AGOSTO DE 2021  PARTIDA 01 PRESIDENCIA DE LA REPÚBLICA</vt:lpstr>
      <vt:lpstr>EJECUCIÓN DE GASTOS A AGOSTO DE 2021  PARTIDA 01 PRESIDENCIA DE LA REPÚBLICA</vt:lpstr>
      <vt:lpstr>EJECUCIÓN ACUMULADA DE GASTOS A AGOSTO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279</cp:revision>
  <cp:lastPrinted>2020-09-07T04:49:41Z</cp:lastPrinted>
  <dcterms:created xsi:type="dcterms:W3CDTF">2016-06-23T13:38:47Z</dcterms:created>
  <dcterms:modified xsi:type="dcterms:W3CDTF">2021-10-18T21:18:37Z</dcterms:modified>
</cp:coreProperties>
</file>