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78-4699-A620-D13C7B6EE820}"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78-4699-A620-D13C7B6EE82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04'!$D$35:$K$35</c:f>
              <c:numCache>
                <c:formatCode>0.0%</c:formatCode>
                <c:ptCount val="8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  <c:pt idx="6">
                  <c:v>7.5270065655227161E-2</c:v>
                </c:pt>
                <c:pt idx="7">
                  <c:v>6.8546720577677592E-2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5005784"/>
        <c:axId val="475010488"/>
      </c:barChart>
      <c:catAx>
        <c:axId val="47500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010488"/>
        <c:crosses val="autoZero"/>
        <c:auto val="0"/>
        <c:lblAlgn val="ctr"/>
        <c:lblOffset val="100"/>
        <c:noMultiLvlLbl val="0"/>
      </c:catAx>
      <c:valAx>
        <c:axId val="4750104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0057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6F1-473E-A29D-DFA2FBF805F0}"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6F1-473E-A29D-DFA2FBF805F0}"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F1-473E-A29D-DFA2FBF805F0}"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F1-473E-A29D-DFA2FBF805F0}"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F1-473E-A29D-DFA2FBF805F0}"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C9-4B6E-ABB2-8873D419A96E}"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423-4666-AF66-F34895B8AFF3}"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99-4FDB-B806-B2E12559D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04'!$D$31:$K$31</c:f>
              <c:numCache>
                <c:formatCode>0.0%</c:formatCode>
                <c:ptCount val="8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  <c:pt idx="6">
                  <c:v>0.6029661514758875</c:v>
                </c:pt>
                <c:pt idx="7">
                  <c:v>0.67151287205356514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087728"/>
        <c:axId val="491082632"/>
      </c:lineChart>
      <c:catAx>
        <c:axId val="49108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082632"/>
        <c:crosses val="autoZero"/>
        <c:auto val="1"/>
        <c:lblAlgn val="ctr"/>
        <c:lblOffset val="100"/>
        <c:tickLblSkip val="1"/>
        <c:noMultiLvlLbl val="0"/>
      </c:catAx>
      <c:valAx>
        <c:axId val="49108263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1087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/>
          <p:cNvSpPr txBox="1">
            <a:spLocks noChangeArrowheads="1"/>
          </p:cNvSpPr>
          <p:nvPr userDrawn="1"/>
        </p:nvSpPr>
        <p:spPr bwMode="auto">
          <a:xfrm>
            <a:off x="539552" y="620688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2045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2865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68199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73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575372"/>
              </p:ext>
            </p:extLst>
          </p:nvPr>
        </p:nvGraphicFramePr>
        <p:xfrm>
          <a:off x="479235" y="2111047"/>
          <a:ext cx="8207565" cy="393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143147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709137"/>
              </p:ext>
            </p:extLst>
          </p:nvPr>
        </p:nvGraphicFramePr>
        <p:xfrm>
          <a:off x="467544" y="2076126"/>
          <a:ext cx="8219256" cy="429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588" y="12293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1541" y="18740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0099" y="5918293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9044"/>
              </p:ext>
            </p:extLst>
          </p:nvPr>
        </p:nvGraphicFramePr>
        <p:xfrm>
          <a:off x="371521" y="2209150"/>
          <a:ext cx="8210797" cy="3522752"/>
        </p:xfrm>
        <a:graphic>
          <a:graphicData uri="http://schemas.openxmlformats.org/drawingml/2006/table">
            <a:tbl>
              <a:tblPr/>
              <a:tblGrid>
                <a:gridCol w="93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05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76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58.512.906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48.940.323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963" y="641187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963" y="129002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0139" y="1908880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26507"/>
              </p:ext>
            </p:extLst>
          </p:nvPr>
        </p:nvGraphicFramePr>
        <p:xfrm>
          <a:off x="391214" y="2204858"/>
          <a:ext cx="8210798" cy="4138706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1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58.512.906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48.940.323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4.011.199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395.531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193.297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660.226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660.226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4.490.842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4.109.713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455</Words>
  <Application>Microsoft Office PowerPoint</Application>
  <PresentationFormat>Presentación en pantalla (4:3)</PresentationFormat>
  <Paragraphs>272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04: CONTRALORÍA GENERAL DE LA REPÚBLICA</vt:lpstr>
      <vt:lpstr>EJECUCIÓN ACUMULADA DE GASTOS A AGOSTO DE 2021  PARTIDA 04 CONTRALORÍA GENERAL DE LA REPÚBLICA</vt:lpstr>
      <vt:lpstr>EJECUCIÓN ACUMULADA DE GASTOS A AGOSTO DE 2021  PARTIDA 04 CONTRALORÍA GENERAL DE LA REPÚBLICA</vt:lpstr>
      <vt:lpstr>EJECUCION ACUMULADA DE GASTOS A AGOSTO DE 2021  PARTIDA 04 CONTRALORÍA GENERAL DE LA REPÚBLICA</vt:lpstr>
      <vt:lpstr>EJECUCIÓN ACUMULADA DE GASTOS A AGOSTO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286</cp:revision>
  <cp:lastPrinted>2019-10-18T21:20:26Z</cp:lastPrinted>
  <dcterms:created xsi:type="dcterms:W3CDTF">2016-06-23T13:38:47Z</dcterms:created>
  <dcterms:modified xsi:type="dcterms:W3CDTF">2021-10-18T17:07:04Z</dcterms:modified>
</cp:coreProperties>
</file>