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7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381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83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3-412F-920C-032DFEE57560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3-412F-920C-032DFEE57560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C3-412F-920C-032DFEE57560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3-412F-920C-032DFEE57560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C3-412F-920C-032DFEE57560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6C3-412F-920C-032DFEE57560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3-412F-920C-032DFEE57560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3-412F-920C-032DFEE57560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09'!$D$32:$E$32</c:f>
              <c:numCache>
                <c:formatCode>0.0%</c:formatCode>
                <c:ptCount val="2"/>
                <c:pt idx="0">
                  <c:v>6.2361599182671243E-2</c:v>
                </c:pt>
                <c:pt idx="1">
                  <c:v>8.3811098765297673E-2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C3-412F-920C-032DFEE575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2D-4661-A3CC-68516FD9D2C0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2D-4661-A3CC-68516FD9D2C0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2D-4661-A3CC-68516FD9D2C0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2D-4661-A3CC-68516FD9D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09'!$D$26:$E$26</c:f>
              <c:numCache>
                <c:formatCode>0.0%</c:formatCode>
                <c:ptCount val="2"/>
                <c:pt idx="0">
                  <c:v>6.2361599182671243E-2</c:v>
                </c:pt>
                <c:pt idx="1">
                  <c:v>0.14614225229023436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2D-4661-A3CC-68516FD9D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14-04-2021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14-04-2021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14-04-2021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14-04-2021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14-04-2021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</a:t>
            </a:r>
            <a:r>
              <a:rPr lang="es-CL"/>
              <a:t>, marzo </a:t>
            </a:r>
            <a:r>
              <a:rPr lang="es-CL" dirty="0"/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554968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1C84A1F-7653-431C-9672-29F376568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27189"/>
              </p:ext>
            </p:extLst>
          </p:nvPr>
        </p:nvGraphicFramePr>
        <p:xfrm>
          <a:off x="460033" y="1916832"/>
          <a:ext cx="7927200" cy="2477586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735336251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791347614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115462766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358517699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525991544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63733685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024117431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2932620573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3876970365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398846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909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960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931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6944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58504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2344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4380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7522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5935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1569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7999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0831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33794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7173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7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462703-CFA6-4E61-A3F7-CC3618D8B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85353"/>
              </p:ext>
            </p:extLst>
          </p:nvPr>
        </p:nvGraphicFramePr>
        <p:xfrm>
          <a:off x="407528" y="1737537"/>
          <a:ext cx="7886701" cy="424201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502019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509775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09639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367048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7613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3491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49056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684337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028064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037403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3998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1947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16.704.809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0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11.057.921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960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5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44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55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6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9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69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14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27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13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469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11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717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2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28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28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01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68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74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53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76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684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003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55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0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29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9B3659-AA7E-4439-98CB-7F6860533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63434"/>
              </p:ext>
            </p:extLst>
          </p:nvPr>
        </p:nvGraphicFramePr>
        <p:xfrm>
          <a:off x="463073" y="1855332"/>
          <a:ext cx="7925351" cy="1451497"/>
        </p:xfrm>
        <a:graphic>
          <a:graphicData uri="http://schemas.openxmlformats.org/drawingml/2006/table">
            <a:tbl>
              <a:tblPr/>
              <a:tblGrid>
                <a:gridCol w="265596">
                  <a:extLst>
                    <a:ext uri="{9D8B030D-6E8A-4147-A177-3AD203B41FA5}">
                      <a16:colId xmlns:a16="http://schemas.microsoft.com/office/drawing/2014/main" val="2140540313"/>
                    </a:ext>
                  </a:extLst>
                </a:gridCol>
                <a:gridCol w="265596">
                  <a:extLst>
                    <a:ext uri="{9D8B030D-6E8A-4147-A177-3AD203B41FA5}">
                      <a16:colId xmlns:a16="http://schemas.microsoft.com/office/drawing/2014/main" val="2632871940"/>
                    </a:ext>
                  </a:extLst>
                </a:gridCol>
                <a:gridCol w="265596">
                  <a:extLst>
                    <a:ext uri="{9D8B030D-6E8A-4147-A177-3AD203B41FA5}">
                      <a16:colId xmlns:a16="http://schemas.microsoft.com/office/drawing/2014/main" val="885633299"/>
                    </a:ext>
                  </a:extLst>
                </a:gridCol>
                <a:gridCol w="2995908">
                  <a:extLst>
                    <a:ext uri="{9D8B030D-6E8A-4147-A177-3AD203B41FA5}">
                      <a16:colId xmlns:a16="http://schemas.microsoft.com/office/drawing/2014/main" val="1587555105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1170528036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2136522382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223286249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val="2069593126"/>
                    </a:ext>
                  </a:extLst>
                </a:gridCol>
                <a:gridCol w="648051">
                  <a:extLst>
                    <a:ext uri="{9D8B030D-6E8A-4147-A177-3AD203B41FA5}">
                      <a16:colId xmlns:a16="http://schemas.microsoft.com/office/drawing/2014/main" val="3913056717"/>
                    </a:ext>
                  </a:extLst>
                </a:gridCol>
                <a:gridCol w="637428">
                  <a:extLst>
                    <a:ext uri="{9D8B030D-6E8A-4147-A177-3AD203B41FA5}">
                      <a16:colId xmlns:a16="http://schemas.microsoft.com/office/drawing/2014/main" val="1481203316"/>
                    </a:ext>
                  </a:extLst>
                </a:gridCol>
              </a:tblGrid>
              <a:tr h="1209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14799"/>
                  </a:ext>
                </a:extLst>
              </a:tr>
              <a:tr h="36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77126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238745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32905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95948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55438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54887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918280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57526"/>
                  </a:ext>
                </a:extLst>
              </a:tr>
              <a:tr h="1209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07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8C128F-2426-4278-B2DE-46F09D300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702882"/>
              </p:ext>
            </p:extLst>
          </p:nvPr>
        </p:nvGraphicFramePr>
        <p:xfrm>
          <a:off x="494481" y="1844825"/>
          <a:ext cx="7893942" cy="4250473"/>
        </p:xfrm>
        <a:graphic>
          <a:graphicData uri="http://schemas.openxmlformats.org/drawingml/2006/table">
            <a:tbl>
              <a:tblPr/>
              <a:tblGrid>
                <a:gridCol w="264543">
                  <a:extLst>
                    <a:ext uri="{9D8B030D-6E8A-4147-A177-3AD203B41FA5}">
                      <a16:colId xmlns:a16="http://schemas.microsoft.com/office/drawing/2014/main" val="294963974"/>
                    </a:ext>
                  </a:extLst>
                </a:gridCol>
                <a:gridCol w="264543">
                  <a:extLst>
                    <a:ext uri="{9D8B030D-6E8A-4147-A177-3AD203B41FA5}">
                      <a16:colId xmlns:a16="http://schemas.microsoft.com/office/drawing/2014/main" val="3777929658"/>
                    </a:ext>
                  </a:extLst>
                </a:gridCol>
                <a:gridCol w="264543">
                  <a:extLst>
                    <a:ext uri="{9D8B030D-6E8A-4147-A177-3AD203B41FA5}">
                      <a16:colId xmlns:a16="http://schemas.microsoft.com/office/drawing/2014/main" val="2908078798"/>
                    </a:ext>
                  </a:extLst>
                </a:gridCol>
                <a:gridCol w="2984037">
                  <a:extLst>
                    <a:ext uri="{9D8B030D-6E8A-4147-A177-3AD203B41FA5}">
                      <a16:colId xmlns:a16="http://schemas.microsoft.com/office/drawing/2014/main" val="718818341"/>
                    </a:ext>
                  </a:extLst>
                </a:gridCol>
                <a:gridCol w="708973">
                  <a:extLst>
                    <a:ext uri="{9D8B030D-6E8A-4147-A177-3AD203B41FA5}">
                      <a16:colId xmlns:a16="http://schemas.microsoft.com/office/drawing/2014/main" val="282394897"/>
                    </a:ext>
                  </a:extLst>
                </a:gridCol>
                <a:gridCol w="708973">
                  <a:extLst>
                    <a:ext uri="{9D8B030D-6E8A-4147-A177-3AD203B41FA5}">
                      <a16:colId xmlns:a16="http://schemas.microsoft.com/office/drawing/2014/main" val="4279522021"/>
                    </a:ext>
                  </a:extLst>
                </a:gridCol>
                <a:gridCol w="708973">
                  <a:extLst>
                    <a:ext uri="{9D8B030D-6E8A-4147-A177-3AD203B41FA5}">
                      <a16:colId xmlns:a16="http://schemas.microsoft.com/office/drawing/2014/main" val="3256437471"/>
                    </a:ext>
                  </a:extLst>
                </a:gridCol>
                <a:gridCol w="708973">
                  <a:extLst>
                    <a:ext uri="{9D8B030D-6E8A-4147-A177-3AD203B41FA5}">
                      <a16:colId xmlns:a16="http://schemas.microsoft.com/office/drawing/2014/main" val="1877731832"/>
                    </a:ext>
                  </a:extLst>
                </a:gridCol>
                <a:gridCol w="645483">
                  <a:extLst>
                    <a:ext uri="{9D8B030D-6E8A-4147-A177-3AD203B41FA5}">
                      <a16:colId xmlns:a16="http://schemas.microsoft.com/office/drawing/2014/main" val="1212761349"/>
                    </a:ext>
                  </a:extLst>
                </a:gridCol>
                <a:gridCol w="634901">
                  <a:extLst>
                    <a:ext uri="{9D8B030D-6E8A-4147-A177-3AD203B41FA5}">
                      <a16:colId xmlns:a16="http://schemas.microsoft.com/office/drawing/2014/main" val="2874987156"/>
                    </a:ext>
                  </a:extLst>
                </a:gridCol>
              </a:tblGrid>
              <a:tr h="127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72432"/>
                  </a:ext>
                </a:extLst>
              </a:tr>
              <a:tr h="3900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55952"/>
                  </a:ext>
                </a:extLst>
              </a:tr>
              <a:tr h="16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78236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9554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13897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80440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36504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83049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17386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08831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10788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88569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3681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72502"/>
                  </a:ext>
                </a:extLst>
              </a:tr>
              <a:tr h="2547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50746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0977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66343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05652"/>
                  </a:ext>
                </a:extLst>
              </a:tr>
              <a:tr h="2547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32441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203451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45889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25878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63637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86678"/>
                  </a:ext>
                </a:extLst>
              </a:tr>
              <a:tr h="2547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440293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31383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3.988.546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851805"/>
                  </a:ext>
                </a:extLst>
              </a:tr>
              <a:tr h="127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CFDC04-8719-49B7-914B-1428E5B59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9181"/>
              </p:ext>
            </p:extLst>
          </p:nvPr>
        </p:nvGraphicFramePr>
        <p:xfrm>
          <a:off x="416432" y="2027739"/>
          <a:ext cx="7945515" cy="3190801"/>
        </p:xfrm>
        <a:graphic>
          <a:graphicData uri="http://schemas.openxmlformats.org/drawingml/2006/table">
            <a:tbl>
              <a:tblPr/>
              <a:tblGrid>
                <a:gridCol w="266271">
                  <a:extLst>
                    <a:ext uri="{9D8B030D-6E8A-4147-A177-3AD203B41FA5}">
                      <a16:colId xmlns:a16="http://schemas.microsoft.com/office/drawing/2014/main" val="2666869785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239006260"/>
                    </a:ext>
                  </a:extLst>
                </a:gridCol>
                <a:gridCol w="266271">
                  <a:extLst>
                    <a:ext uri="{9D8B030D-6E8A-4147-A177-3AD203B41FA5}">
                      <a16:colId xmlns:a16="http://schemas.microsoft.com/office/drawing/2014/main" val="3231597647"/>
                    </a:ext>
                  </a:extLst>
                </a:gridCol>
                <a:gridCol w="3003532">
                  <a:extLst>
                    <a:ext uri="{9D8B030D-6E8A-4147-A177-3AD203B41FA5}">
                      <a16:colId xmlns:a16="http://schemas.microsoft.com/office/drawing/2014/main" val="1525817891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2295295326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1391900036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4041952144"/>
                    </a:ext>
                  </a:extLst>
                </a:gridCol>
                <a:gridCol w="713605">
                  <a:extLst>
                    <a:ext uri="{9D8B030D-6E8A-4147-A177-3AD203B41FA5}">
                      <a16:colId xmlns:a16="http://schemas.microsoft.com/office/drawing/2014/main" val="4163743219"/>
                    </a:ext>
                  </a:extLst>
                </a:gridCol>
                <a:gridCol w="649700">
                  <a:extLst>
                    <a:ext uri="{9D8B030D-6E8A-4147-A177-3AD203B41FA5}">
                      <a16:colId xmlns:a16="http://schemas.microsoft.com/office/drawing/2014/main" val="557671334"/>
                    </a:ext>
                  </a:extLst>
                </a:gridCol>
                <a:gridCol w="639050">
                  <a:extLst>
                    <a:ext uri="{9D8B030D-6E8A-4147-A177-3AD203B41FA5}">
                      <a16:colId xmlns:a16="http://schemas.microsoft.com/office/drawing/2014/main" val="3913573297"/>
                    </a:ext>
                  </a:extLst>
                </a:gridCol>
              </a:tblGrid>
              <a:tr h="1257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51713"/>
                  </a:ext>
                </a:extLst>
              </a:tr>
              <a:tr h="3850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56133"/>
                  </a:ext>
                </a:extLst>
              </a:tr>
              <a:tr h="165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22222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51622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590556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96532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85065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665113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270130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4019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4008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74602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89216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9684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22929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59664"/>
                  </a:ext>
                </a:extLst>
              </a:tr>
              <a:tr h="251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20574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044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30786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63227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95058"/>
                  </a:ext>
                </a:extLst>
              </a:tr>
              <a:tr h="1257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7C48325-B60D-437C-82D3-D03967D2D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55811"/>
              </p:ext>
            </p:extLst>
          </p:nvPr>
        </p:nvGraphicFramePr>
        <p:xfrm>
          <a:off x="521256" y="1904526"/>
          <a:ext cx="7908397" cy="3352998"/>
        </p:xfrm>
        <a:graphic>
          <a:graphicData uri="http://schemas.openxmlformats.org/drawingml/2006/table">
            <a:tbl>
              <a:tblPr/>
              <a:tblGrid>
                <a:gridCol w="287265">
                  <a:extLst>
                    <a:ext uri="{9D8B030D-6E8A-4147-A177-3AD203B41FA5}">
                      <a16:colId xmlns:a16="http://schemas.microsoft.com/office/drawing/2014/main" val="1189243747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2211064150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3968861614"/>
                    </a:ext>
                  </a:extLst>
                </a:gridCol>
                <a:gridCol w="2576765">
                  <a:extLst>
                    <a:ext uri="{9D8B030D-6E8A-4147-A177-3AD203B41FA5}">
                      <a16:colId xmlns:a16="http://schemas.microsoft.com/office/drawing/2014/main" val="2819246029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4198802333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3358477423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1722920122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2400546395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2070847292"/>
                    </a:ext>
                  </a:extLst>
                </a:gridCol>
                <a:gridCol w="689435">
                  <a:extLst>
                    <a:ext uri="{9D8B030D-6E8A-4147-A177-3AD203B41FA5}">
                      <a16:colId xmlns:a16="http://schemas.microsoft.com/office/drawing/2014/main" val="2588671985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267845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5229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15.349.014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817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11.008.604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5327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393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353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11.008.604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4611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40091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704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9.661.332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84122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058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283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262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761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165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803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68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131.955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541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414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648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3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4FE7C8-FEBA-4B36-9B64-4EBB9FAA1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80686"/>
              </p:ext>
            </p:extLst>
          </p:nvPr>
        </p:nvGraphicFramePr>
        <p:xfrm>
          <a:off x="467542" y="1988840"/>
          <a:ext cx="7927199" cy="3527058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3734618280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426362650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918509177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3652879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06957957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83321471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99310195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485102626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653561564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187910586"/>
                    </a:ext>
                  </a:extLst>
                </a:gridCol>
              </a:tblGrid>
              <a:tr h="1232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68847"/>
                  </a:ext>
                </a:extLst>
              </a:tr>
              <a:tr h="3773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07717"/>
                  </a:ext>
                </a:extLst>
              </a:tr>
              <a:tr h="161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1.142.565.301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85443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6.399.871.457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1.070.256.626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15960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890.340.397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50139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35.887.864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45277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615.246.550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96663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11.952.754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67064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10.841.172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12618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15282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6.196.464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31924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239.579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63817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64800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133.512.430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48928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25.185.351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66600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51.278.233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24588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70.178.214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28623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70.178.214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85401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781.096.069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109.738.015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03518"/>
                  </a:ext>
                </a:extLst>
              </a:tr>
              <a:tr h="1232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100204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256.983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03380"/>
                  </a:ext>
                </a:extLst>
              </a:tr>
              <a:tr h="1309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29234"/>
                  </a:ext>
                </a:extLst>
              </a:tr>
              <a:tr h="254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5433"/>
                  </a:ext>
                </a:extLst>
              </a:tr>
              <a:tr h="254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8.819.078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4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7BDC78-B2B1-416C-A5DC-F87807A2C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85980"/>
              </p:ext>
            </p:extLst>
          </p:nvPr>
        </p:nvGraphicFramePr>
        <p:xfrm>
          <a:off x="473432" y="1851694"/>
          <a:ext cx="7910042" cy="4356338"/>
        </p:xfrm>
        <a:graphic>
          <a:graphicData uri="http://schemas.openxmlformats.org/drawingml/2006/table">
            <a:tbl>
              <a:tblPr/>
              <a:tblGrid>
                <a:gridCol w="256071">
                  <a:extLst>
                    <a:ext uri="{9D8B030D-6E8A-4147-A177-3AD203B41FA5}">
                      <a16:colId xmlns:a16="http://schemas.microsoft.com/office/drawing/2014/main" val="60049716"/>
                    </a:ext>
                  </a:extLst>
                </a:gridCol>
                <a:gridCol w="256071">
                  <a:extLst>
                    <a:ext uri="{9D8B030D-6E8A-4147-A177-3AD203B41FA5}">
                      <a16:colId xmlns:a16="http://schemas.microsoft.com/office/drawing/2014/main" val="2058686971"/>
                    </a:ext>
                  </a:extLst>
                </a:gridCol>
                <a:gridCol w="256071">
                  <a:extLst>
                    <a:ext uri="{9D8B030D-6E8A-4147-A177-3AD203B41FA5}">
                      <a16:colId xmlns:a16="http://schemas.microsoft.com/office/drawing/2014/main" val="377518062"/>
                    </a:ext>
                  </a:extLst>
                </a:gridCol>
                <a:gridCol w="3157360">
                  <a:extLst>
                    <a:ext uri="{9D8B030D-6E8A-4147-A177-3AD203B41FA5}">
                      <a16:colId xmlns:a16="http://schemas.microsoft.com/office/drawing/2014/main" val="825416264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610450423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4004444401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733302483"/>
                    </a:ext>
                  </a:extLst>
                </a:gridCol>
                <a:gridCol w="686271">
                  <a:extLst>
                    <a:ext uri="{9D8B030D-6E8A-4147-A177-3AD203B41FA5}">
                      <a16:colId xmlns:a16="http://schemas.microsoft.com/office/drawing/2014/main" val="1747211732"/>
                    </a:ext>
                  </a:extLst>
                </a:gridCol>
                <a:gridCol w="624814">
                  <a:extLst>
                    <a:ext uri="{9D8B030D-6E8A-4147-A177-3AD203B41FA5}">
                      <a16:colId xmlns:a16="http://schemas.microsoft.com/office/drawing/2014/main" val="2691505889"/>
                    </a:ext>
                  </a:extLst>
                </a:gridCol>
                <a:gridCol w="614571">
                  <a:extLst>
                    <a:ext uri="{9D8B030D-6E8A-4147-A177-3AD203B41FA5}">
                      <a16:colId xmlns:a16="http://schemas.microsoft.com/office/drawing/2014/main" val="3229170802"/>
                    </a:ext>
                  </a:extLst>
                </a:gridCol>
              </a:tblGrid>
              <a:tr h="1486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45613"/>
                  </a:ext>
                </a:extLst>
              </a:tr>
              <a:tr h="356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84173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10011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672409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63189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99812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27243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69.190.453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83800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63223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05837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3890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413.498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92379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365.414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38773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15.692.730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1154"/>
                  </a:ext>
                </a:extLst>
              </a:tr>
              <a:tr h="2378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14.975.747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9460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94007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23714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56362"/>
                  </a:ext>
                </a:extLst>
              </a:tr>
              <a:tr h="1635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45.550.007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17270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46403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08887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75657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4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904810-BA5B-42E6-BE5D-B53175D67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97182"/>
              </p:ext>
            </p:extLst>
          </p:nvPr>
        </p:nvGraphicFramePr>
        <p:xfrm>
          <a:off x="482922" y="2052071"/>
          <a:ext cx="7910041" cy="1211155"/>
        </p:xfrm>
        <a:graphic>
          <a:graphicData uri="http://schemas.openxmlformats.org/drawingml/2006/table">
            <a:tbl>
              <a:tblPr/>
              <a:tblGrid>
                <a:gridCol w="265082">
                  <a:extLst>
                    <a:ext uri="{9D8B030D-6E8A-4147-A177-3AD203B41FA5}">
                      <a16:colId xmlns:a16="http://schemas.microsoft.com/office/drawing/2014/main" val="840916744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2872053221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3071416061"/>
                    </a:ext>
                  </a:extLst>
                </a:gridCol>
                <a:gridCol w="2990123">
                  <a:extLst>
                    <a:ext uri="{9D8B030D-6E8A-4147-A177-3AD203B41FA5}">
                      <a16:colId xmlns:a16="http://schemas.microsoft.com/office/drawing/2014/main" val="2136956278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1992645571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2155754444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2970442053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3676633748"/>
                    </a:ext>
                  </a:extLst>
                </a:gridCol>
                <a:gridCol w="646800">
                  <a:extLst>
                    <a:ext uri="{9D8B030D-6E8A-4147-A177-3AD203B41FA5}">
                      <a16:colId xmlns:a16="http://schemas.microsoft.com/office/drawing/2014/main" val="2544776078"/>
                    </a:ext>
                  </a:extLst>
                </a:gridCol>
                <a:gridCol w="636196">
                  <a:extLst>
                    <a:ext uri="{9D8B030D-6E8A-4147-A177-3AD203B41FA5}">
                      <a16:colId xmlns:a16="http://schemas.microsoft.com/office/drawing/2014/main" val="685661908"/>
                    </a:ext>
                  </a:extLst>
                </a:gridCol>
              </a:tblGrid>
              <a:tr h="1291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88487"/>
                  </a:ext>
                </a:extLst>
              </a:tr>
              <a:tr h="3956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50141"/>
                  </a:ext>
                </a:extLst>
              </a:tr>
              <a:tr h="169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22641"/>
                  </a:ext>
                </a:extLst>
              </a:tr>
              <a:tr h="129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58063"/>
                  </a:ext>
                </a:extLst>
              </a:tr>
              <a:tr h="129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10839"/>
                  </a:ext>
                </a:extLst>
              </a:tr>
              <a:tr h="129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76651"/>
                  </a:ext>
                </a:extLst>
              </a:tr>
              <a:tr h="129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C78723-AA8A-4A27-8A78-D8DA02D7E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11872"/>
              </p:ext>
            </p:extLst>
          </p:nvPr>
        </p:nvGraphicFramePr>
        <p:xfrm>
          <a:off x="529948" y="1859265"/>
          <a:ext cx="7937461" cy="1927962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992390714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876294184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4162279292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236254281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53929902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888271494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92776590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098177283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2007668576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4129226882"/>
                    </a:ext>
                  </a:extLst>
                </a:gridCol>
              </a:tblGrid>
              <a:tr h="125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343345"/>
                  </a:ext>
                </a:extLst>
              </a:tr>
              <a:tr h="3840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51213"/>
                  </a:ext>
                </a:extLst>
              </a:tr>
              <a:tr h="164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5.775.675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550388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57612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41665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0193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904581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46522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76724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890705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239317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86393"/>
                  </a:ext>
                </a:extLst>
              </a:tr>
              <a:tr h="1253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41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F6082F-AE5C-423C-8247-800AE95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78240"/>
              </p:ext>
            </p:extLst>
          </p:nvPr>
        </p:nvGraphicFramePr>
        <p:xfrm>
          <a:off x="466342" y="1861216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1432204597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3175274476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395180200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22974887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97130188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854781662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15292733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8346392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654591446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3284254898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98088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81149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2.251.665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78378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1.710.024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3358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179.211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4883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358.059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97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358.059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1882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143.897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8812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78452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58445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6567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2075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3641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35949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913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0556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4384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0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9E90B6-2DB2-4BF9-99A5-A3F2F91E1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41308"/>
              </p:ext>
            </p:extLst>
          </p:nvPr>
        </p:nvGraphicFramePr>
        <p:xfrm>
          <a:off x="482547" y="1783372"/>
          <a:ext cx="7886699" cy="279732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98577602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42615099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318931068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00081819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98370075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33602515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43930425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51396657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55083881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592343693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695313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81567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337.112.863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1.313.326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6897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495.860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68777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36.508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173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38.468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575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38.468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146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146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38.468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39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6690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7040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4398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296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247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2125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007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467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353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106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1" y="159138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694889"/>
            <a:ext cx="78867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49F044-592A-499D-B3DB-B15FD87E2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53704"/>
              </p:ext>
            </p:extLst>
          </p:nvPr>
        </p:nvGraphicFramePr>
        <p:xfrm>
          <a:off x="476041" y="2006896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29331983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99605743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580265816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76254864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97845318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8887433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65063238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30369146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938810826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042767565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516469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50732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441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650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951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975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862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6686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8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11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DF87A2-6EF6-496B-925A-F9FA12F40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94944"/>
              </p:ext>
            </p:extLst>
          </p:nvPr>
        </p:nvGraphicFramePr>
        <p:xfrm>
          <a:off x="477783" y="1832269"/>
          <a:ext cx="8054656" cy="3668096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1083607479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1991935839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422480839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107792939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737499385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675086570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63200673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306163116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59458593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906858465"/>
                    </a:ext>
                  </a:extLst>
                </a:gridCol>
              </a:tblGrid>
              <a:tr h="1289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422467"/>
                  </a:ext>
                </a:extLst>
              </a:tr>
              <a:tr h="3950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31741"/>
                  </a:ext>
                </a:extLst>
              </a:tr>
              <a:tr h="1692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15.473.807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246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47292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39982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94481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699885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11.279.768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07833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11.279.768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54124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32696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44637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14998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40562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91803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9.683.973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83878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34724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903281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81741"/>
                  </a:ext>
                </a:extLst>
              </a:tr>
              <a:tr h="137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72893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899826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137480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626126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57834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62115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1.064.955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39273"/>
                  </a:ext>
                </a:extLst>
              </a:tr>
              <a:tr h="1289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4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847455-FEF4-42E6-9737-7F9FD7DA2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73227"/>
              </p:ext>
            </p:extLst>
          </p:nvPr>
        </p:nvGraphicFramePr>
        <p:xfrm>
          <a:off x="464715" y="18123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264354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203830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671556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080918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776184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541069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156653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63625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32092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774110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7852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748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42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3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185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3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90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44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800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10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1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89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40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86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03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73660,1%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445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9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451E14-5B44-4783-9033-8A3B89E9C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76107"/>
              </p:ext>
            </p:extLst>
          </p:nvPr>
        </p:nvGraphicFramePr>
        <p:xfrm>
          <a:off x="494424" y="1772816"/>
          <a:ext cx="7886701" cy="347290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613507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867121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679743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915828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5744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39753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06935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1600398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870158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9228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274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8444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7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52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66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0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8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00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51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77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40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9640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6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62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17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56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81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51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26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16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966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34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22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9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E4F3C62-B3A1-476E-8621-5ED389E92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66608"/>
              </p:ext>
            </p:extLst>
          </p:nvPr>
        </p:nvGraphicFramePr>
        <p:xfrm>
          <a:off x="526094" y="1773746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473808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257114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77217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01925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375482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74670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37136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176347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530494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2817890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03910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150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590.836.059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96.994.541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872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33.924.326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0532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710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7721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34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9475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38.404.785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9975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3.444.736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032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3.444.736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6310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34.960.049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1388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34.860.069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35187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4649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02379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12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328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8631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651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532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94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50876C-A853-477A-8551-B3CC61AE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71696"/>
              </p:ext>
            </p:extLst>
          </p:nvPr>
        </p:nvGraphicFramePr>
        <p:xfrm>
          <a:off x="547997" y="1808666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33967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726329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362372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19309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91380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0361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00856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14851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5043391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9953331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15123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8220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253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8135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1872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623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394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301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7086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1.435.943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642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1.435.943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246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655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3570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3645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9551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5245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139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15.441.303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1544130,3%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1544130,3%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8927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1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8" y="1518852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681538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2D0465-688B-4F74-A254-59B1ED2D9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63906"/>
              </p:ext>
            </p:extLst>
          </p:nvPr>
        </p:nvGraphicFramePr>
        <p:xfrm>
          <a:off x="571266" y="1869597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156402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603102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429612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801085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89147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80681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37098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77947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3713163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694541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584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121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2754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822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419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0813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780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1122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487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2815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908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0148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6172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431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33FEAE-D10F-4CF6-A900-B3F85137D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69221"/>
              </p:ext>
            </p:extLst>
          </p:nvPr>
        </p:nvGraphicFramePr>
        <p:xfrm>
          <a:off x="488969" y="1984280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1562731948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7799278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089319521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295829696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14468493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939539638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12354773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066128108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3748430491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790957535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63683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34401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2.400.264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958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1.446.965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3153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37.669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6043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5232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32165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9628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119.892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9410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119.892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062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1698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119.892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4044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811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0646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5253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8148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5228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1654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729.272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9459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729.272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72927,2%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2843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49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526311-378E-409E-B5E7-D0CFA06E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60280"/>
              </p:ext>
            </p:extLst>
          </p:nvPr>
        </p:nvGraphicFramePr>
        <p:xfrm>
          <a:off x="461759" y="1729703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398283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930706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1636783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232714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09167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68522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008731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11477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830611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7931770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520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734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780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949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85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53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944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46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43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4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F6F14A-75C5-4A1F-A333-52F25CE27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75153"/>
              </p:ext>
            </p:extLst>
          </p:nvPr>
        </p:nvGraphicFramePr>
        <p:xfrm>
          <a:off x="482307" y="1780922"/>
          <a:ext cx="7886701" cy="309230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554597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436746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565324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716868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396867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24500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35260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863810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789743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331783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057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615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46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30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92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31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35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22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66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54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44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38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51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65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14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91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86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47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8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30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85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96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B2885B-DE23-4A2D-8CD5-3ACCE2BBC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9326"/>
              </p:ext>
            </p:extLst>
          </p:nvPr>
        </p:nvGraphicFramePr>
        <p:xfrm>
          <a:off x="539552" y="197058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23256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669582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474912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701178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20159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88967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19849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570719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804445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757618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776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163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05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222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67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641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31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14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8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26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55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7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47126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77263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801994-8F43-4F72-904F-A32A9C137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14990"/>
              </p:ext>
            </p:extLst>
          </p:nvPr>
        </p:nvGraphicFramePr>
        <p:xfrm>
          <a:off x="539552" y="2031658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690420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954986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340434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76679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9289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20607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78504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81621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5955637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20957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89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3832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841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44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0166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89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42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08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965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F54F1D-4352-45C4-AED5-C1ED15479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38582"/>
              </p:ext>
            </p:extLst>
          </p:nvPr>
        </p:nvGraphicFramePr>
        <p:xfrm>
          <a:off x="467543" y="1910398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13796157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391774406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099685994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60433433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88801345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91947706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17482934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815749065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917823907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4055402925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35009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43897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339.475.635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41.333.340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973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19.266.206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31216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19.266.206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593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8395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106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5072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19.266.206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356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3512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8173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47687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2407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978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869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6.613.153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5981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141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4566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031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943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8241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6.613.153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0831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6.613.153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839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8540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815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270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6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5E76DF-B521-4EFC-83BE-4CEFC581D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44935"/>
              </p:ext>
            </p:extLst>
          </p:nvPr>
        </p:nvGraphicFramePr>
        <p:xfrm>
          <a:off x="476002" y="2132856"/>
          <a:ext cx="7898182" cy="1696805"/>
        </p:xfrm>
        <a:graphic>
          <a:graphicData uri="http://schemas.openxmlformats.org/drawingml/2006/table">
            <a:tbl>
              <a:tblPr/>
              <a:tblGrid>
                <a:gridCol w="264685">
                  <a:extLst>
                    <a:ext uri="{9D8B030D-6E8A-4147-A177-3AD203B41FA5}">
                      <a16:colId xmlns:a16="http://schemas.microsoft.com/office/drawing/2014/main" val="2356269476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3172179947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4158380932"/>
                    </a:ext>
                  </a:extLst>
                </a:gridCol>
                <a:gridCol w="2985639">
                  <a:extLst>
                    <a:ext uri="{9D8B030D-6E8A-4147-A177-3AD203B41FA5}">
                      <a16:colId xmlns:a16="http://schemas.microsoft.com/office/drawing/2014/main" val="201817647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497005629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2675669385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2974204629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119843340"/>
                    </a:ext>
                  </a:extLst>
                </a:gridCol>
                <a:gridCol w="645830">
                  <a:extLst>
                    <a:ext uri="{9D8B030D-6E8A-4147-A177-3AD203B41FA5}">
                      <a16:colId xmlns:a16="http://schemas.microsoft.com/office/drawing/2014/main" val="930985048"/>
                    </a:ext>
                  </a:extLst>
                </a:gridCol>
                <a:gridCol w="635242">
                  <a:extLst>
                    <a:ext uri="{9D8B030D-6E8A-4147-A177-3AD203B41FA5}">
                      <a16:colId xmlns:a16="http://schemas.microsoft.com/office/drawing/2014/main" val="37647095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212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443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261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708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25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1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22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49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51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85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40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27A69D-C55B-4947-BD9F-BEDA3DD05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68439"/>
              </p:ext>
            </p:extLst>
          </p:nvPr>
        </p:nvGraphicFramePr>
        <p:xfrm>
          <a:off x="521335" y="2115334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3472407272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4105363088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015887765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3283730227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4250363277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539649449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254661782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1210729465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3844511506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1362376651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10787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71486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750.585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2271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370.107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7880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7711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0667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7781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4497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9765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4037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369.575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9441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369.575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36957,5%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91017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2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19BA34-5C96-4B25-906C-5240C7D5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40413"/>
              </p:ext>
            </p:extLst>
          </p:nvPr>
        </p:nvGraphicFramePr>
        <p:xfrm>
          <a:off x="468134" y="2073141"/>
          <a:ext cx="7935935" cy="2853096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2080876599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400600323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2850667003"/>
                    </a:ext>
                  </a:extLst>
                </a:gridCol>
                <a:gridCol w="2946403">
                  <a:extLst>
                    <a:ext uri="{9D8B030D-6E8A-4147-A177-3AD203B41FA5}">
                      <a16:colId xmlns:a16="http://schemas.microsoft.com/office/drawing/2014/main" val="1976396985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1051677391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1478256247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3938416598"/>
                    </a:ext>
                  </a:extLst>
                </a:gridCol>
                <a:gridCol w="720471">
                  <a:extLst>
                    <a:ext uri="{9D8B030D-6E8A-4147-A177-3AD203B41FA5}">
                      <a16:colId xmlns:a16="http://schemas.microsoft.com/office/drawing/2014/main" val="695969633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2880558075"/>
                    </a:ext>
                  </a:extLst>
                </a:gridCol>
                <a:gridCol w="645198">
                  <a:extLst>
                    <a:ext uri="{9D8B030D-6E8A-4147-A177-3AD203B41FA5}">
                      <a16:colId xmlns:a16="http://schemas.microsoft.com/office/drawing/2014/main" val="3730191201"/>
                    </a:ext>
                  </a:extLst>
                </a:gridCol>
              </a:tblGrid>
              <a:tr h="1308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67168"/>
                  </a:ext>
                </a:extLst>
              </a:tr>
              <a:tr h="3956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75037"/>
                  </a:ext>
                </a:extLst>
              </a:tr>
              <a:tr h="169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55.284.199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11.482.160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23694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43.769.137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8.690.982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11019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190.482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10857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01821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25958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02536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39976"/>
                  </a:ext>
                </a:extLst>
              </a:tr>
              <a:tr h="19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95185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63956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33310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48239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76659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29982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336.792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31740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336.792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65081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2.263.904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22639040,0%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22639040,0%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174857"/>
                  </a:ext>
                </a:extLst>
              </a:tr>
              <a:tr h="130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2.263.904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22639040,0%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22639040,0%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5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4382F5-6B02-4C7E-B029-992225B64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36353"/>
              </p:ext>
            </p:extLst>
          </p:nvPr>
        </p:nvGraphicFramePr>
        <p:xfrm>
          <a:off x="468133" y="2073141"/>
          <a:ext cx="7922181" cy="1210721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3243066179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3790829918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519788424"/>
                    </a:ext>
                  </a:extLst>
                </a:gridCol>
                <a:gridCol w="2941297">
                  <a:extLst>
                    <a:ext uri="{9D8B030D-6E8A-4147-A177-3AD203B41FA5}">
                      <a16:colId xmlns:a16="http://schemas.microsoft.com/office/drawing/2014/main" val="1449852759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449747593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2180398789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059853865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045736261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1791413133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1714735191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71177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956526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00921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0404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4966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2298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51BFAF-DE9D-44A6-9726-5A16624C0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08592"/>
              </p:ext>
            </p:extLst>
          </p:nvPr>
        </p:nvGraphicFramePr>
        <p:xfrm>
          <a:off x="522182" y="2025097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8066800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984692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09347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458266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33190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10825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71512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8461455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5158724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667771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221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781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80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13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40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4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501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965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564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80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44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97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24246"/>
              </p:ext>
            </p:extLst>
          </p:nvPr>
        </p:nvGraphicFramePr>
        <p:xfrm>
          <a:off x="467544" y="1996354"/>
          <a:ext cx="78488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3D46A5-367C-4F75-84C3-80D55FD01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19492"/>
              </p:ext>
            </p:extLst>
          </p:nvPr>
        </p:nvGraphicFramePr>
        <p:xfrm>
          <a:off x="408108" y="2046815"/>
          <a:ext cx="7933508" cy="2929803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00764178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57467985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870468497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14044224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21456081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4706868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70169842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73966618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3523369077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2985828794"/>
                    </a:ext>
                  </a:extLst>
                </a:gridCol>
              </a:tblGrid>
              <a:tr h="2349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65525"/>
                  </a:ext>
                </a:extLst>
              </a:tr>
              <a:tr h="3863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90808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38.362.558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5.308.043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5293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5.180.473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5450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70847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94601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22114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2147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965926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38922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46859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3006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6462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0640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6561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92046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5974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13848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99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0CE024-F696-4FC7-A4FA-4E34453DE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41929"/>
              </p:ext>
            </p:extLst>
          </p:nvPr>
        </p:nvGraphicFramePr>
        <p:xfrm>
          <a:off x="408110" y="2086305"/>
          <a:ext cx="7933508" cy="1342696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204839938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17480766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103204099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53544696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86191963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84873103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28095417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654353434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2330589602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4024437973"/>
                    </a:ext>
                  </a:extLst>
                </a:gridCol>
              </a:tblGrid>
              <a:tr h="244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34714"/>
                  </a:ext>
                </a:extLst>
              </a:tr>
              <a:tr h="4016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64587"/>
                  </a:ext>
                </a:extLst>
              </a:tr>
              <a:tr h="1721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66097"/>
                  </a:ext>
                </a:extLst>
              </a:tr>
              <a:tr h="131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13403"/>
                  </a:ext>
                </a:extLst>
              </a:tr>
              <a:tr h="131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40716"/>
                  </a:ext>
                </a:extLst>
              </a:tr>
              <a:tr h="131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69588"/>
                  </a:ext>
                </a:extLst>
              </a:tr>
              <a:tr h="131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756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D5615D-038D-4940-AC79-EC1DA56B5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00871"/>
              </p:ext>
            </p:extLst>
          </p:nvPr>
        </p:nvGraphicFramePr>
        <p:xfrm>
          <a:off x="484034" y="212621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652706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784930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39801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105652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6640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19616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3311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188589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839213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6436054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196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524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313.548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83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35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53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75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9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82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38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96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00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210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73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70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3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957C14-6520-4DA2-9740-049478B6D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41267"/>
              </p:ext>
            </p:extLst>
          </p:nvPr>
        </p:nvGraphicFramePr>
        <p:xfrm>
          <a:off x="470967" y="2060848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760220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562633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683148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030029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41967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73858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02745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686803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22906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466545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271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99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39.912.880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7.124.085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75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28.837.731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5.479.497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09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90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88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59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53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90848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646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009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627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34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97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85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64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14527380,0%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14527380,0%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18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14527380,0%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14527380,0%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4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4027"/>
            <a:ext cx="786950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389E77-D4D7-4D04-A649-EC7986112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77836"/>
              </p:ext>
            </p:extLst>
          </p:nvPr>
        </p:nvGraphicFramePr>
        <p:xfrm>
          <a:off x="488160" y="2079396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74778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54536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053960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558314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143251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970248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38899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167535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464008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216797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812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023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71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12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89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64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55F997-D955-4F5A-A893-80DBBA129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61532"/>
              </p:ext>
            </p:extLst>
          </p:nvPr>
        </p:nvGraphicFramePr>
        <p:xfrm>
          <a:off x="424440" y="1988840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538196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757380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886946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781977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0218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439676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967524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67638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2830299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384922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039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51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42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1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12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177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605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137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603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361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3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69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4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F39230-82FB-417F-B004-BB38BF098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30111"/>
              </p:ext>
            </p:extLst>
          </p:nvPr>
        </p:nvGraphicFramePr>
        <p:xfrm>
          <a:off x="478368" y="2091848"/>
          <a:ext cx="7886701" cy="262661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317837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638267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501789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89449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45496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61028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54574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853843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676392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534507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5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667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33.823.753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0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25.743.896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4.473.560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73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36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614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21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751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64803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94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51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91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11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74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925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45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13922550,0%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13922550,0%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47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1.392.255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13922550,0%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13922550,0%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4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A2D4CB-F41B-4C4B-827A-ABD2DE4A6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88266"/>
              </p:ext>
            </p:extLst>
          </p:nvPr>
        </p:nvGraphicFramePr>
        <p:xfrm>
          <a:off x="478367" y="2100992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311692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71579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036784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602457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96027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03720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319056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73183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122611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707363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72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515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87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15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33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20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6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DB262A-B8C1-4433-A319-9EF7B56E3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01182"/>
              </p:ext>
            </p:extLst>
          </p:nvPr>
        </p:nvGraphicFramePr>
        <p:xfrm>
          <a:off x="433593" y="207041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11948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094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590634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922896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897040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388903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9611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3330879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655513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949124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372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645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10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81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50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8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78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90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68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3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9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2E94D1-13D8-4217-A89E-D1C8DF15E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46353"/>
              </p:ext>
            </p:extLst>
          </p:nvPr>
        </p:nvGraphicFramePr>
        <p:xfrm>
          <a:off x="520050" y="2132856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707824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690463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696550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31345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3191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23048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22237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381454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528805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25947001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2373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093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54.563.151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10.559.421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77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42.859.744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8.439.752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85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93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09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60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5110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86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59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37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05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40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57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60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08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14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34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1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841878"/>
              </p:ext>
            </p:extLst>
          </p:nvPr>
        </p:nvGraphicFramePr>
        <p:xfrm>
          <a:off x="477856" y="2060848"/>
          <a:ext cx="7982576" cy="36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312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F1A5A7-B30F-4311-9AC4-E20C50B5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82369"/>
              </p:ext>
            </p:extLst>
          </p:nvPr>
        </p:nvGraphicFramePr>
        <p:xfrm>
          <a:off x="539552" y="2069095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20420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01250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50506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19205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66136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241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40730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25192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746207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1321185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0578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6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97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31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5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9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3DC5BF-2400-42F1-8B39-B78721870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74304"/>
              </p:ext>
            </p:extLst>
          </p:nvPr>
        </p:nvGraphicFramePr>
        <p:xfrm>
          <a:off x="475845" y="1825844"/>
          <a:ext cx="8032034" cy="195053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554976984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632083560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41704994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1309218991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12697572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49779489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72915203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021049719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878086311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1135377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253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685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203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41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22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037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26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24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31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233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64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519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5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177333-B374-4289-9526-D282464BC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52361"/>
              </p:ext>
            </p:extLst>
          </p:nvPr>
        </p:nvGraphicFramePr>
        <p:xfrm>
          <a:off x="495900" y="1878476"/>
          <a:ext cx="8036537" cy="2537746"/>
        </p:xfrm>
        <a:graphic>
          <a:graphicData uri="http://schemas.openxmlformats.org/drawingml/2006/table">
            <a:tbl>
              <a:tblPr/>
              <a:tblGrid>
                <a:gridCol w="269321">
                  <a:extLst>
                    <a:ext uri="{9D8B030D-6E8A-4147-A177-3AD203B41FA5}">
                      <a16:colId xmlns:a16="http://schemas.microsoft.com/office/drawing/2014/main" val="3056167718"/>
                    </a:ext>
                  </a:extLst>
                </a:gridCol>
                <a:gridCol w="269321">
                  <a:extLst>
                    <a:ext uri="{9D8B030D-6E8A-4147-A177-3AD203B41FA5}">
                      <a16:colId xmlns:a16="http://schemas.microsoft.com/office/drawing/2014/main" val="3720938905"/>
                    </a:ext>
                  </a:extLst>
                </a:gridCol>
                <a:gridCol w="269321">
                  <a:extLst>
                    <a:ext uri="{9D8B030D-6E8A-4147-A177-3AD203B41FA5}">
                      <a16:colId xmlns:a16="http://schemas.microsoft.com/office/drawing/2014/main" val="3871656543"/>
                    </a:ext>
                  </a:extLst>
                </a:gridCol>
                <a:gridCol w="3037941">
                  <a:extLst>
                    <a:ext uri="{9D8B030D-6E8A-4147-A177-3AD203B41FA5}">
                      <a16:colId xmlns:a16="http://schemas.microsoft.com/office/drawing/2014/main" val="2222278916"/>
                    </a:ext>
                  </a:extLst>
                </a:gridCol>
                <a:gridCol w="721780">
                  <a:extLst>
                    <a:ext uri="{9D8B030D-6E8A-4147-A177-3AD203B41FA5}">
                      <a16:colId xmlns:a16="http://schemas.microsoft.com/office/drawing/2014/main" val="276188451"/>
                    </a:ext>
                  </a:extLst>
                </a:gridCol>
                <a:gridCol w="721780">
                  <a:extLst>
                    <a:ext uri="{9D8B030D-6E8A-4147-A177-3AD203B41FA5}">
                      <a16:colId xmlns:a16="http://schemas.microsoft.com/office/drawing/2014/main" val="1505013857"/>
                    </a:ext>
                  </a:extLst>
                </a:gridCol>
                <a:gridCol w="721780">
                  <a:extLst>
                    <a:ext uri="{9D8B030D-6E8A-4147-A177-3AD203B41FA5}">
                      <a16:colId xmlns:a16="http://schemas.microsoft.com/office/drawing/2014/main" val="2158554974"/>
                    </a:ext>
                  </a:extLst>
                </a:gridCol>
                <a:gridCol w="721780">
                  <a:extLst>
                    <a:ext uri="{9D8B030D-6E8A-4147-A177-3AD203B41FA5}">
                      <a16:colId xmlns:a16="http://schemas.microsoft.com/office/drawing/2014/main" val="4191347987"/>
                    </a:ext>
                  </a:extLst>
                </a:gridCol>
                <a:gridCol w="657143">
                  <a:extLst>
                    <a:ext uri="{9D8B030D-6E8A-4147-A177-3AD203B41FA5}">
                      <a16:colId xmlns:a16="http://schemas.microsoft.com/office/drawing/2014/main" val="4001958304"/>
                    </a:ext>
                  </a:extLst>
                </a:gridCol>
                <a:gridCol w="646370">
                  <a:extLst>
                    <a:ext uri="{9D8B030D-6E8A-4147-A177-3AD203B41FA5}">
                      <a16:colId xmlns:a16="http://schemas.microsoft.com/office/drawing/2014/main" val="2706252040"/>
                    </a:ext>
                  </a:extLst>
                </a:gridCol>
              </a:tblGrid>
              <a:tr h="1245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09192"/>
                  </a:ext>
                </a:extLst>
              </a:tr>
              <a:tr h="381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80622"/>
                  </a:ext>
                </a:extLst>
              </a:tr>
              <a:tr h="163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6.278.370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8052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28.777.618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5.387.898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8455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31309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8106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2360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99777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42451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067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92897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84956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7880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76808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95670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22542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74733"/>
                  </a:ext>
                </a:extLst>
              </a:tr>
              <a:tr h="1245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2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7" y="162880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722282"/>
            <a:ext cx="803776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FA067D-D52F-4D3D-9DF9-279A4A387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5508"/>
              </p:ext>
            </p:extLst>
          </p:nvPr>
        </p:nvGraphicFramePr>
        <p:xfrm>
          <a:off x="494677" y="1950485"/>
          <a:ext cx="8037761" cy="1235659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1304605010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6663847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562860746"/>
                    </a:ext>
                  </a:extLst>
                </a:gridCol>
                <a:gridCol w="3038403">
                  <a:extLst>
                    <a:ext uri="{9D8B030D-6E8A-4147-A177-3AD203B41FA5}">
                      <a16:colId xmlns:a16="http://schemas.microsoft.com/office/drawing/2014/main" val="113728228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51908584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09847828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69902785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28651304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009669359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729865428"/>
                    </a:ext>
                  </a:extLst>
                </a:gridCol>
              </a:tblGrid>
              <a:tr h="131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12272"/>
                  </a:ext>
                </a:extLst>
              </a:tr>
              <a:tr h="4036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66632"/>
                  </a:ext>
                </a:extLst>
              </a:tr>
              <a:tr h="172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42666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58953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69952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49604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1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D61FC3-810C-4280-9DD5-ECA185DD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75126"/>
              </p:ext>
            </p:extLst>
          </p:nvPr>
        </p:nvGraphicFramePr>
        <p:xfrm>
          <a:off x="522972" y="2093082"/>
          <a:ext cx="7990006" cy="1706876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3357147270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1933455956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3982536200"/>
                    </a:ext>
                  </a:extLst>
                </a:gridCol>
                <a:gridCol w="3020350">
                  <a:extLst>
                    <a:ext uri="{9D8B030D-6E8A-4147-A177-3AD203B41FA5}">
                      <a16:colId xmlns:a16="http://schemas.microsoft.com/office/drawing/2014/main" val="2334363528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4065123584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3721250808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1540566168"/>
                    </a:ext>
                  </a:extLst>
                </a:gridCol>
                <a:gridCol w="717601">
                  <a:extLst>
                    <a:ext uri="{9D8B030D-6E8A-4147-A177-3AD203B41FA5}">
                      <a16:colId xmlns:a16="http://schemas.microsoft.com/office/drawing/2014/main" val="4273257118"/>
                    </a:ext>
                  </a:extLst>
                </a:gridCol>
                <a:gridCol w="653338">
                  <a:extLst>
                    <a:ext uri="{9D8B030D-6E8A-4147-A177-3AD203B41FA5}">
                      <a16:colId xmlns:a16="http://schemas.microsoft.com/office/drawing/2014/main" val="1276409561"/>
                    </a:ext>
                  </a:extLst>
                </a:gridCol>
                <a:gridCol w="642628">
                  <a:extLst>
                    <a:ext uri="{9D8B030D-6E8A-4147-A177-3AD203B41FA5}">
                      <a16:colId xmlns:a16="http://schemas.microsoft.com/office/drawing/2014/main" val="667635366"/>
                    </a:ext>
                  </a:extLst>
                </a:gridCol>
              </a:tblGrid>
              <a:tr h="127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91032"/>
                  </a:ext>
                </a:extLst>
              </a:tr>
              <a:tr h="390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61616"/>
                  </a:ext>
                </a:extLst>
              </a:tr>
              <a:tr h="1674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76052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52923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83158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95919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16489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87678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77127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47048"/>
                  </a:ext>
                </a:extLst>
              </a:tr>
              <a:tr h="127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1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C49174-6D72-47A9-8EC9-E60CAB86E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79127"/>
              </p:ext>
            </p:extLst>
          </p:nvPr>
        </p:nvGraphicFramePr>
        <p:xfrm>
          <a:off x="520695" y="2135732"/>
          <a:ext cx="7937461" cy="2724287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397117285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108428955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652291175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117885576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861053734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06025102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27340809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22541540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941787073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1431994150"/>
                    </a:ext>
                  </a:extLst>
                </a:gridCol>
              </a:tblGrid>
              <a:tr h="1274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92100"/>
                  </a:ext>
                </a:extLst>
              </a:tr>
              <a:tr h="3903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409398"/>
                  </a:ext>
                </a:extLst>
              </a:tr>
              <a:tr h="167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49.708.565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9.196.120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2802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41.639.653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7.848.158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97213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99620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4372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62310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052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0882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04882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16666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9254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67574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08681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92593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35119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619803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89220"/>
                  </a:ext>
                </a:extLst>
              </a:tr>
              <a:tr h="127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2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078D30-7A3A-4E10-9A75-9CF36483E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51497"/>
              </p:ext>
            </p:extLst>
          </p:nvPr>
        </p:nvGraphicFramePr>
        <p:xfrm>
          <a:off x="520695" y="2231344"/>
          <a:ext cx="7937461" cy="118934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10712898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47259013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948983581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83729716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38208200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85917600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11279749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32593971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093152680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28261386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6470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6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93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2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3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2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CBACF7-C24C-4AD1-B24C-424EB58F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32421"/>
              </p:ext>
            </p:extLst>
          </p:nvPr>
        </p:nvGraphicFramePr>
        <p:xfrm>
          <a:off x="520700" y="2132856"/>
          <a:ext cx="8039154" cy="1696805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143376075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68694402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1900035466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354739070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24505679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63601406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1584921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315762676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3735768874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28497709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65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675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383.668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13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50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21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45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687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57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5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42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05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C9484B-1D33-4F45-ABBD-C37C87460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40274"/>
              </p:ext>
            </p:extLst>
          </p:nvPr>
        </p:nvGraphicFramePr>
        <p:xfrm>
          <a:off x="522972" y="2077392"/>
          <a:ext cx="8039154" cy="2468278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2073956275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527390492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716302141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86047713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98977412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93509328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338548546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59933431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2513495892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1848134586"/>
                    </a:ext>
                  </a:extLst>
                </a:gridCol>
              </a:tblGrid>
              <a:tr h="1273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76872"/>
                  </a:ext>
                </a:extLst>
              </a:tr>
              <a:tr h="3901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91917"/>
                  </a:ext>
                </a:extLst>
              </a:tr>
              <a:tr h="1672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66.181.219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80847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56.359.957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9.959.296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954061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19419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71185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73305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24487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04669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448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360700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75414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29414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81257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84807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56139"/>
                  </a:ext>
                </a:extLst>
              </a:tr>
              <a:tr h="1273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2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5936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E116FD-EE0D-4C51-B6D6-CF73B853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23368"/>
              </p:ext>
            </p:extLst>
          </p:nvPr>
        </p:nvGraphicFramePr>
        <p:xfrm>
          <a:off x="522972" y="2128984"/>
          <a:ext cx="8039154" cy="1120057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4143044709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70262531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556947802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01594003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33262237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85911178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82076509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43920838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2857947964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1740661220"/>
                    </a:ext>
                  </a:extLst>
                </a:gridCol>
              </a:tblGrid>
              <a:tr h="1194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26928"/>
                  </a:ext>
                </a:extLst>
              </a:tr>
              <a:tr h="3658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52471"/>
                  </a:ext>
                </a:extLst>
              </a:tr>
              <a:tr h="156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33179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51403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30921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59376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0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53402E-12CE-47A7-B26E-A280481EB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70010"/>
              </p:ext>
            </p:extLst>
          </p:nvPr>
        </p:nvGraphicFramePr>
        <p:xfrm>
          <a:off x="472335" y="1799238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3515556364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4105331194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912158456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697726884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2795593087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649552561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4280745404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22017842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531955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97919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11.932.208.678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5.825.443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1.743.799.851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2709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827.163.732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4.806.003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132.203.289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905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146.926.205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14.637.545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5.470.828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6443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2.483.938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7799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9.702.711.277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21.686.000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1.413.597.212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2597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182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4551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15.719.897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1.074.517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6180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17.205.673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133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127.106.199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46.143.451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2.342.037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6265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409.942.935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90.263.886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59.258.168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64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110.036.027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4670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79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7ABCF2-2D37-4FF3-999A-4925F255D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25323"/>
              </p:ext>
            </p:extLst>
          </p:nvPr>
        </p:nvGraphicFramePr>
        <p:xfrm>
          <a:off x="513876" y="2154456"/>
          <a:ext cx="8064897" cy="1919997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0085213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52456822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28036616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231588478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62538962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5086994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2401729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68946733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291477629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148913339"/>
                    </a:ext>
                  </a:extLst>
                </a:gridCol>
              </a:tblGrid>
              <a:tr h="1248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75417"/>
                  </a:ext>
                </a:extLst>
              </a:tr>
              <a:tr h="382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12348"/>
                  </a:ext>
                </a:extLst>
              </a:tr>
              <a:tr h="163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73076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16905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26080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815392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99147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99930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0472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80918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97112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61675"/>
                  </a:ext>
                </a:extLst>
              </a:tr>
              <a:tr h="1248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887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E68E09-2AEE-4035-BBF3-1105681C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77109"/>
              </p:ext>
            </p:extLst>
          </p:nvPr>
        </p:nvGraphicFramePr>
        <p:xfrm>
          <a:off x="522972" y="2107280"/>
          <a:ext cx="8064897" cy="237831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44085118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38338502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101074333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07216487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23586500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132317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8842495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16500586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55910944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550846525"/>
                    </a:ext>
                  </a:extLst>
                </a:gridCol>
              </a:tblGrid>
              <a:tr h="1294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76938"/>
                  </a:ext>
                </a:extLst>
              </a:tr>
              <a:tr h="3963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13343"/>
                  </a:ext>
                </a:extLst>
              </a:tr>
              <a:tr h="169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47.411.238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15655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40.540.178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7.122.762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35942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30358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25775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45063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990202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5911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089543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80365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81870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88595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25051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64"/>
                  </a:ext>
                </a:extLst>
              </a:tr>
              <a:tr h="129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7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CD41DE-2B6F-4F40-8F23-9A5E26F31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5896"/>
              </p:ext>
            </p:extLst>
          </p:nvPr>
        </p:nvGraphicFramePr>
        <p:xfrm>
          <a:off x="522972" y="2154456"/>
          <a:ext cx="8064897" cy="118934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41917146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6288454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1699981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6461177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94138616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3473784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3053314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65970480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622534093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20860526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65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741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02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47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78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57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7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469FBA-19DA-460C-8DBE-6EFF4519A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38077"/>
              </p:ext>
            </p:extLst>
          </p:nvPr>
        </p:nvGraphicFramePr>
        <p:xfrm>
          <a:off x="520947" y="2186910"/>
          <a:ext cx="8094065" cy="1846826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335426556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128284703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3050494336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2412739972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228218538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523942151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37566228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199245600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1560032283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590761629"/>
                    </a:ext>
                  </a:extLst>
                </a:gridCol>
              </a:tblGrid>
              <a:tr h="128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81126"/>
                  </a:ext>
                </a:extLst>
              </a:tr>
              <a:tr h="3934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319084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36184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7145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46994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13213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69805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465073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86702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81142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407085"/>
                  </a:ext>
                </a:extLst>
              </a:tr>
              <a:tr h="128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956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62876F-8BF5-46B8-8A17-72612BEE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5399"/>
              </p:ext>
            </p:extLst>
          </p:nvPr>
        </p:nvGraphicFramePr>
        <p:xfrm>
          <a:off x="518420" y="2123507"/>
          <a:ext cx="8094065" cy="2471086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349999529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1879906928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617973436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390224968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862522863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50836708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37711884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806416709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1676287609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444720229"/>
                    </a:ext>
                  </a:extLst>
                </a:gridCol>
              </a:tblGrid>
              <a:tr h="127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42958"/>
                  </a:ext>
                </a:extLst>
              </a:tr>
              <a:tr h="390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42019"/>
                  </a:ext>
                </a:extLst>
              </a:tr>
              <a:tr h="1673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32.509.769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91483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46037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54915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06952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47298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67171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78672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80007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6329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9025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84765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76392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96026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5568"/>
                  </a:ext>
                </a:extLst>
              </a:tr>
              <a:tr h="1275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0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2190CE-CE80-4B00-8632-3DEA82A35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45754"/>
              </p:ext>
            </p:extLst>
          </p:nvPr>
        </p:nvGraphicFramePr>
        <p:xfrm>
          <a:off x="522972" y="2123508"/>
          <a:ext cx="8094065" cy="1252752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798262319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720886184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471900361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142887049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45122407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1836203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4241717082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936208697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3543494798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319158060"/>
                    </a:ext>
                  </a:extLst>
                </a:gridCol>
              </a:tblGrid>
              <a:tr h="1336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27678"/>
                  </a:ext>
                </a:extLst>
              </a:tr>
              <a:tr h="4092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750988"/>
                  </a:ext>
                </a:extLst>
              </a:tr>
              <a:tr h="1753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57880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24932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23521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23828"/>
                  </a:ext>
                </a:extLst>
              </a:tr>
              <a:tr h="1336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7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8CFD77B-E5F3-408B-B195-65ECBE16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01916"/>
              </p:ext>
            </p:extLst>
          </p:nvPr>
        </p:nvGraphicFramePr>
        <p:xfrm>
          <a:off x="522932" y="2139822"/>
          <a:ext cx="8081518" cy="2007420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4166704024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1005147179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204994914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89226043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255968983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138812790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975643459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224722917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3940732359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2485262205"/>
                    </a:ext>
                  </a:extLst>
                </a:gridCol>
              </a:tblGrid>
              <a:tr h="130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197410"/>
                  </a:ext>
                </a:extLst>
              </a:tr>
              <a:tr h="399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27210"/>
                  </a:ext>
                </a:extLst>
              </a:tr>
              <a:tr h="1713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71117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193.993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46419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54328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40931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21778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2426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25557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81938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324238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1831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9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7CC185-6726-4A99-A97C-709F52389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26690"/>
              </p:ext>
            </p:extLst>
          </p:nvPr>
        </p:nvGraphicFramePr>
        <p:xfrm>
          <a:off x="522932" y="2139822"/>
          <a:ext cx="8081518" cy="2457989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375736713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97310924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1751670576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2757125739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93730128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257968392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55991219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89735531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794533946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4173347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680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3288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33.162.185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06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4.422.468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65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21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69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700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92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7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87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29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7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47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9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14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9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6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90483B-A309-4EA7-8C58-A678FE418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59719"/>
              </p:ext>
            </p:extLst>
          </p:nvPr>
        </p:nvGraphicFramePr>
        <p:xfrm>
          <a:off x="522932" y="2219540"/>
          <a:ext cx="8081518" cy="1189349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403562822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979169824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30634529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2159612734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811622940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33713397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4206849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793903927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2152971978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41638484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67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286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56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41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99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48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5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9121BF-1B8D-4DDC-9C0D-E683B8090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92916"/>
              </p:ext>
            </p:extLst>
          </p:nvPr>
        </p:nvGraphicFramePr>
        <p:xfrm>
          <a:off x="430159" y="1850569"/>
          <a:ext cx="7938145" cy="2484299"/>
        </p:xfrm>
        <a:graphic>
          <a:graphicData uri="http://schemas.openxmlformats.org/drawingml/2006/table">
            <a:tbl>
              <a:tblPr/>
              <a:tblGrid>
                <a:gridCol w="266024">
                  <a:extLst>
                    <a:ext uri="{9D8B030D-6E8A-4147-A177-3AD203B41FA5}">
                      <a16:colId xmlns:a16="http://schemas.microsoft.com/office/drawing/2014/main" val="224067807"/>
                    </a:ext>
                  </a:extLst>
                </a:gridCol>
                <a:gridCol w="266024">
                  <a:extLst>
                    <a:ext uri="{9D8B030D-6E8A-4147-A177-3AD203B41FA5}">
                      <a16:colId xmlns:a16="http://schemas.microsoft.com/office/drawing/2014/main" val="3696163008"/>
                    </a:ext>
                  </a:extLst>
                </a:gridCol>
                <a:gridCol w="266024">
                  <a:extLst>
                    <a:ext uri="{9D8B030D-6E8A-4147-A177-3AD203B41FA5}">
                      <a16:colId xmlns:a16="http://schemas.microsoft.com/office/drawing/2014/main" val="1939177499"/>
                    </a:ext>
                  </a:extLst>
                </a:gridCol>
                <a:gridCol w="3000746">
                  <a:extLst>
                    <a:ext uri="{9D8B030D-6E8A-4147-A177-3AD203B41FA5}">
                      <a16:colId xmlns:a16="http://schemas.microsoft.com/office/drawing/2014/main" val="2785860512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2588529296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1609948388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1479213751"/>
                    </a:ext>
                  </a:extLst>
                </a:gridCol>
                <a:gridCol w="712943">
                  <a:extLst>
                    <a:ext uri="{9D8B030D-6E8A-4147-A177-3AD203B41FA5}">
                      <a16:colId xmlns:a16="http://schemas.microsoft.com/office/drawing/2014/main" val="3254687454"/>
                    </a:ext>
                  </a:extLst>
                </a:gridCol>
                <a:gridCol w="649098">
                  <a:extLst>
                    <a:ext uri="{9D8B030D-6E8A-4147-A177-3AD203B41FA5}">
                      <a16:colId xmlns:a16="http://schemas.microsoft.com/office/drawing/2014/main" val="459204459"/>
                    </a:ext>
                  </a:extLst>
                </a:gridCol>
                <a:gridCol w="638457">
                  <a:extLst>
                    <a:ext uri="{9D8B030D-6E8A-4147-A177-3AD203B41FA5}">
                      <a16:colId xmlns:a16="http://schemas.microsoft.com/office/drawing/2014/main" val="3903491973"/>
                    </a:ext>
                  </a:extLst>
                </a:gridCol>
              </a:tblGrid>
              <a:tr h="128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18299"/>
                  </a:ext>
                </a:extLst>
              </a:tr>
              <a:tr h="3926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1490"/>
                  </a:ext>
                </a:extLst>
              </a:tr>
              <a:tr h="168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37478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73753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5547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38168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57130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94215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1363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3230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065941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48484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19958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25842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26757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24272"/>
                  </a:ext>
                </a:extLst>
              </a:tr>
              <a:tr h="128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063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EA13A5-1F2A-4BCC-870D-8AF0D4ED5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67399"/>
              </p:ext>
            </p:extLst>
          </p:nvPr>
        </p:nvGraphicFramePr>
        <p:xfrm>
          <a:off x="525849" y="1844824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363716714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4199892944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84227328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14155641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99895566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67833038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612836140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728063233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723916159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7961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2835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6.693.546.868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1.183.320.619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743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16.704.809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431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03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4.407.923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896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3.700.919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928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15.349.014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802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1.142.565.301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065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592.653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09547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5.775.675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364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2.251.665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7927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337.112.863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1.313.326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381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19.508.221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193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15.473.807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262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2.808.536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26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1.225.878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076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607.731.469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99.394.805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8407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590.836.059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96.994.541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89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2.400.264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8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2BD14A-F4B3-4F6E-A237-480308A0B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78115"/>
              </p:ext>
            </p:extLst>
          </p:nvPr>
        </p:nvGraphicFramePr>
        <p:xfrm>
          <a:off x="512639" y="1875176"/>
          <a:ext cx="7886701" cy="3980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479217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04145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3705597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996248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51957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859570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86356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071252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7992047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284282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326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251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78.701.729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406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75.825.099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29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75.825.099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24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70.642.733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13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064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563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806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728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80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4.884.715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39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35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37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07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5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6488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24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728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11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97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315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67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36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15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399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2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404B14-E46C-4D06-8282-F88B84C19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54142"/>
              </p:ext>
            </p:extLst>
          </p:nvPr>
        </p:nvGraphicFramePr>
        <p:xfrm>
          <a:off x="465569" y="1947094"/>
          <a:ext cx="8066875" cy="3282605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3032771639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11131628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836227739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1165133630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174436697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702754031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465079587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693817178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996428001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20238322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811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279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2.312.356.337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315.078.920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89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1.623.842.352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276.173.783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313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982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68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1.622.819.494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276.173.783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63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60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47.579.416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42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150.391.690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180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70.074.455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02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07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51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65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4.321.784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1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246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28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3.779.719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54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26469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83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52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17.205.673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38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041916-0A1C-49FB-A19C-28049FCCD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74863"/>
              </p:ext>
            </p:extLst>
          </p:nvPr>
        </p:nvGraphicFramePr>
        <p:xfrm>
          <a:off x="510607" y="1857101"/>
          <a:ext cx="7993402" cy="2029824"/>
        </p:xfrm>
        <a:graphic>
          <a:graphicData uri="http://schemas.openxmlformats.org/drawingml/2006/table">
            <a:tbl>
              <a:tblPr/>
              <a:tblGrid>
                <a:gridCol w="267876">
                  <a:extLst>
                    <a:ext uri="{9D8B030D-6E8A-4147-A177-3AD203B41FA5}">
                      <a16:colId xmlns:a16="http://schemas.microsoft.com/office/drawing/2014/main" val="3784763084"/>
                    </a:ext>
                  </a:extLst>
                </a:gridCol>
                <a:gridCol w="267876">
                  <a:extLst>
                    <a:ext uri="{9D8B030D-6E8A-4147-A177-3AD203B41FA5}">
                      <a16:colId xmlns:a16="http://schemas.microsoft.com/office/drawing/2014/main" val="1281409453"/>
                    </a:ext>
                  </a:extLst>
                </a:gridCol>
                <a:gridCol w="267876">
                  <a:extLst>
                    <a:ext uri="{9D8B030D-6E8A-4147-A177-3AD203B41FA5}">
                      <a16:colId xmlns:a16="http://schemas.microsoft.com/office/drawing/2014/main" val="474904429"/>
                    </a:ext>
                  </a:extLst>
                </a:gridCol>
                <a:gridCol w="3021633">
                  <a:extLst>
                    <a:ext uri="{9D8B030D-6E8A-4147-A177-3AD203B41FA5}">
                      <a16:colId xmlns:a16="http://schemas.microsoft.com/office/drawing/2014/main" val="3690951099"/>
                    </a:ext>
                  </a:extLst>
                </a:gridCol>
                <a:gridCol w="717906">
                  <a:extLst>
                    <a:ext uri="{9D8B030D-6E8A-4147-A177-3AD203B41FA5}">
                      <a16:colId xmlns:a16="http://schemas.microsoft.com/office/drawing/2014/main" val="2287344340"/>
                    </a:ext>
                  </a:extLst>
                </a:gridCol>
                <a:gridCol w="717906">
                  <a:extLst>
                    <a:ext uri="{9D8B030D-6E8A-4147-A177-3AD203B41FA5}">
                      <a16:colId xmlns:a16="http://schemas.microsoft.com/office/drawing/2014/main" val="1840055403"/>
                    </a:ext>
                  </a:extLst>
                </a:gridCol>
                <a:gridCol w="717906">
                  <a:extLst>
                    <a:ext uri="{9D8B030D-6E8A-4147-A177-3AD203B41FA5}">
                      <a16:colId xmlns:a16="http://schemas.microsoft.com/office/drawing/2014/main" val="3985799414"/>
                    </a:ext>
                  </a:extLst>
                </a:gridCol>
                <a:gridCol w="717906">
                  <a:extLst>
                    <a:ext uri="{9D8B030D-6E8A-4147-A177-3AD203B41FA5}">
                      <a16:colId xmlns:a16="http://schemas.microsoft.com/office/drawing/2014/main" val="3125968758"/>
                    </a:ext>
                  </a:extLst>
                </a:gridCol>
                <a:gridCol w="653616">
                  <a:extLst>
                    <a:ext uri="{9D8B030D-6E8A-4147-A177-3AD203B41FA5}">
                      <a16:colId xmlns:a16="http://schemas.microsoft.com/office/drawing/2014/main" val="462753696"/>
                    </a:ext>
                  </a:extLst>
                </a:gridCol>
                <a:gridCol w="642901">
                  <a:extLst>
                    <a:ext uri="{9D8B030D-6E8A-4147-A177-3AD203B41FA5}">
                      <a16:colId xmlns:a16="http://schemas.microsoft.com/office/drawing/2014/main" val="2066492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6559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1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19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954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04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79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2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20.550.981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51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18.156.844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832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47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1.727.602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05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68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693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87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A94EC9-3777-4837-A02D-841387FA9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82606"/>
              </p:ext>
            </p:extLst>
          </p:nvPr>
        </p:nvGraphicFramePr>
        <p:xfrm>
          <a:off x="479022" y="1783611"/>
          <a:ext cx="8032391" cy="182366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77893412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649614422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270450786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1998626366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45751380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54343241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571841216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332000395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1391159806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1877163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918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050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20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2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20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18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70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32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02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14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39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8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426607-7496-4211-A733-71EBF2D6D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5097"/>
              </p:ext>
            </p:extLst>
          </p:nvPr>
        </p:nvGraphicFramePr>
        <p:xfrm>
          <a:off x="460035" y="1800926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3647422749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528191354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1539279975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969483883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212063705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158494649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569757723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80408190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263796642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3861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7814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51.458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2768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6769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346.947.342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42.428.912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6523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1.001.472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9956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339.475.635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41.333.340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222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2709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58.711.309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12.232.745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1718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750.585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9855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55.284.199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11.482.160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2708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40.910.126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211.877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5.572.629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9807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1516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38.362.558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211.877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5.308.043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1450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42.238.152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7.437.633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1291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313.548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5630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39.912.880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220.731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7.124.085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6589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36.622.620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6.546.904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6001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590.044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3825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33.823.753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5.956.860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9487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57.657.949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337.615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11.072.607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5235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513.186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09909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54.563.151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337.615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10.559.421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8273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39.105.016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6.938.273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0514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659.903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551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36.437.748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6.278.370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85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84D0F3-9A5F-4309-926D-70613DC81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18340"/>
              </p:ext>
            </p:extLst>
          </p:nvPr>
        </p:nvGraphicFramePr>
        <p:xfrm>
          <a:off x="460034" y="1886898"/>
          <a:ext cx="7927199" cy="3957208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1537968231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1817271916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177395925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98009757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65564081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39593772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850179449"/>
                    </a:ext>
                  </a:extLst>
                </a:gridCol>
                <a:gridCol w="670678">
                  <a:extLst>
                    <a:ext uri="{9D8B030D-6E8A-4147-A177-3AD203B41FA5}">
                      <a16:colId xmlns:a16="http://schemas.microsoft.com/office/drawing/2014/main" val="3221664801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1839528143"/>
                    </a:ext>
                  </a:extLst>
                </a:gridCol>
              </a:tblGrid>
              <a:tr h="163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14480"/>
                  </a:ext>
                </a:extLst>
              </a:tr>
              <a:tr h="3924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2669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52.735.928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270.623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9.566.035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89334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369.915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96302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49.708.565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270.623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9.196.120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46962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69.114.797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10.342.964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3724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383.668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705349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66.181.219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9.959.296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39922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50.183.087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7.467.959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60196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336.349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02415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47.411.238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7.131.610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660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35.233.337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5.101.317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116209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29636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32.509.769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205.475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4.836.170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96967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36.053.430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4.725.788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09128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28948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33.162.185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4.429.516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8607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394.841.609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726721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20.214.492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1.060.960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24188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78.701.729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33971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2.312.356.337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315.078.920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76936"/>
                  </a:ext>
                </a:extLst>
              </a:tr>
              <a:tr h="163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544.177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281"/>
                  </a:ext>
                </a:extLst>
              </a:tr>
              <a:tr h="130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544.177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18247</Words>
  <Application>Microsoft Office PowerPoint</Application>
  <PresentationFormat>Presentación en pantalla (4:3)</PresentationFormat>
  <Paragraphs>10488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FEBRERO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FEBRERO DE 2021  PARTIDA 09 MINISTERIO DE EDUCACIÓN</vt:lpstr>
      <vt:lpstr>EJECUCIÓN ACUMULADA DE GASTOS A FEBRERO DE 2021  PARTIDA 09 RESUMEN POR CAPÍTULOS</vt:lpstr>
      <vt:lpstr>EJECUCIÓN ACUMULADA DE GASTOS A FEBRERO DE 2021  PARTIDA 09 RESUMEN POR CAPÍTULOS</vt:lpstr>
      <vt:lpstr>EJECUCIÓN ACUMULADA DE GASTOS A FEBRERO DE 2021  PARTIDA 09 RESUMEN POR CAPÍTULOS</vt:lpstr>
      <vt:lpstr>EJECUCIÓN ACUMULADA DE GASTOS A FEBRERO DE 2021  PARTIDA 09 RESUMEN FET – Covid -19</vt:lpstr>
      <vt:lpstr>EJECUCIÓN ACUMULADA DE GASTOS A FEBRERO DE 2021  PARTIDA 09. CAPÍTULO 01. PROGRAMA 01:  SUBSECRETARÍA DE EDUCACIÓN</vt:lpstr>
      <vt:lpstr>EJECUCIÓN ACUMULADA DE GASTOS A FEBRERO DE 2021  PARTIDA 09. CAPÍTULO 01. PROGRAMA 01:  SUBSECRETARÍA DE EDUCACIÓN</vt:lpstr>
      <vt:lpstr>EJECUCIÓN ACUMULADA DE GASTOS A FEBRERO DE 2021  PARTIDA 09. CAPÍTULO 01. PROGRAMA 03:  MEJORAMIENTO DE LA CALIDAD DE LA EDUCACIÓN</vt:lpstr>
      <vt:lpstr>EJECUCIÓN ACUMULADA DE GASTOS A FEBRERO DE 2021  PARTIDA 09. CAPÍTULO 01. PROGRAMA 04: DESARROLLO PROFESIONAL DOCENTE Y DIRECTIVO</vt:lpstr>
      <vt:lpstr>EJECUCIÓN ACUMULADA DE GASTOS A FEBRERO DE 2021  PARTIDA 09. CAPÍTULO 01. PROGRAMA 11: RECURSOS EDUCATIVOS</vt:lpstr>
      <vt:lpstr>EJECUCIÓN ACUMULADA DE GASTOS A FEBRERO DE 2021  PARTIDA 09. CAPÍTULO 01. PROGRAMA 20: SUBVENCIONES A LOS ESTABLECIMIENTOS EDUCACIONALES</vt:lpstr>
      <vt:lpstr>EJECUCIÓN ACUMULADA DE GASTOS A FEBRERO DE 2021  PARTIDA 09. CAPÍTULO 01. PROGRAMA 20: SUBVENCIONES A LOS ESTABLECIMIENTOS EDUCACIONALES</vt:lpstr>
      <vt:lpstr>EJECUCIÓN ACUMULADA DE GASTOS A FEBRERO DE 2021  PARTIDA 09. CAPÍTULO 01. PROGRAMA 21: GESTIÓN DE SUBVENCIONES A ESTABLECIMIENTOS EDUCACIONALES</vt:lpstr>
      <vt:lpstr>EJECUCIÓN ACUMULADA DE GASTOS A FEBRERO DE 2021  PARTIDA 09. CAPÍTULO 02. PROGRAMA 01: SUPERINTENDENCIA DE EDUCACIÓN</vt:lpstr>
      <vt:lpstr>EJECUCIÓN ACUMULADA DE GASTOS A FEBRERO DE 2021  PARTIDA 09. CAPÍTULO 03. PROGRAMA 01: AGENCIA DE CALIDAD DE LA EDUCACIÓN</vt:lpstr>
      <vt:lpstr>EJECUCIÓN ACUMULADA DE GASTOS A FEBRERO DE 2021  PARTIDA 09. CAPÍTULO 04. PROGRAMA 01: SUBSECRETARÍA DE EDUCACIÓN PARVULARIA</vt:lpstr>
      <vt:lpstr>EJECUCIÓN ACUMULADA DE GASTOS A FEBRERO DE 2021  PARTIDA 09. CAPÍTULO 04. PROGRAMA 01: SUBSECRETARÍA DE EDUCACIÓN PARVULARIA FET – Covid - 19</vt:lpstr>
      <vt:lpstr>EJECUCIÓN ACUMULADA DE GASTOS A FEBRERO DE 2021  PARTIDA 09. CAPÍTULO 09. PROGRAMA 01: JUNTA NACIONAL DE AUXILIO ESCOLAR Y BECAS</vt:lpstr>
      <vt:lpstr>EJECUCIÓN ACUMULADA DE GASTOS A FEBRERO DE 2021  PARTIDA 09. CAPÍTULO 09. PROGRAMA 02: SALUD ESCOLAR</vt:lpstr>
      <vt:lpstr>EJECUCIÓN ACUMULADA DE GASTOS A FEBRERO DE 2021  PARTIDA 09. CAPÍTULO 09. PROGRAMA 03: BECAS Y ASISTENCIALIDAD ESTUDIANTIL</vt:lpstr>
      <vt:lpstr>EJECUCIÓN ACUMULADA DE GASTOS A FEBRERO DE 2021  PARTIDA 09. CAPÍTULO 11. PROGRAMA 01: JUNTA NACIONAL DE JARDINES INFANTILES</vt:lpstr>
      <vt:lpstr>EJECUCIÓN ACUMULADA DE GASTOS A FEBRERO DE 2021  PARTIDA 09. CAPÍTULO 11. PROGRAMA 01: JUNTA NACIONAL DE JARDINES INFANTILES</vt:lpstr>
      <vt:lpstr>EJECUCIÓN ACUMULADA DE GASTOS A FEBRERO DE 2021  PARTIDA 09. CAPÍTULO 11. PROGRAMA 01: JUNTA NACIONAL DE JARDINES INFANTILES FET – Covid -19</vt:lpstr>
      <vt:lpstr>EJECUCIÓN ACUMULADA DE GASTOS A FEBRERO DE 2021  PARTIDA 09. CAPÍTULO 11. PROGRAMA 02: PROGRAMAS ALTERNATIVOS DE ENSEÑANZA PRE-ESCOLAR</vt:lpstr>
      <vt:lpstr>EJECUCIÓN ACUMULADA DE GASTOS A FEBRERO DE 2021  PARTIDA 09. CAPÍTULO 13. PROGRAMA 01: CONSEJO DE RECTORES</vt:lpstr>
      <vt:lpstr>EJECUCIÓN ACUMULADA DE GASTOS A FEBRERO DE 2021  PARTIDA 09. CAPÍTULO 15. PROGRAMA 01: CONSEJO NACIONAL DE EDUCACIÓN</vt:lpstr>
      <vt:lpstr>EJECUCIÓN ACUMULADA DE GASTOS A FEBRERO DE 2021  PARTIDA 09. CAPÍTULO 17. PROGRAMA 01: DIRECCIÓN DE EDUCACIÓN PÚBLICA</vt:lpstr>
      <vt:lpstr>EJECUCIÓN ACUMULADA DE GASTOS A FEBRERO DE 2021  PARTIDA 09. CAPÍTULO 17. PROGRAMA 01: DIRECCIÓN DE EDUCACIÓN PÚBLICA FET – Covid - 19</vt:lpstr>
      <vt:lpstr>EJECUCIÓN ACUMULADA DE GASTOS A FEBRERO DE 2021  PARTIDA 09. CAPÍTULO 17. PROGRAMA 02: FORTALECIMIENTO DE LA EDUCACIÓN ESCOLAR PÚBLICA</vt:lpstr>
      <vt:lpstr>EJECUCIÓN ACUMULADA DE GASTOS A FEBRERO DE 2021  PARTIDA 09. CAPÍTULO 17. PROGRAMA 03: APOYO A LA IMPLEMENTACIÓN DE LOS SERVICIOS LOCALES DE EDUCACIÓN</vt:lpstr>
      <vt:lpstr>EJECUCIÓN ACUMULADA DE GASTOS A FEBRERO DE 2021  PARTIDA 09. CAPÍTULO 18. PROGRAMA 01: SERVICIO LOCAL DE EDUCACIÓN BARRANCAS, GASTOS ADMINISTRATIVOS</vt:lpstr>
      <vt:lpstr>EJECUCIÓN ACUMULADA DE GASTOS A FEBRERO DE 2021  PARTIDA 09. CAPÍTULO 18. PROGRAMA 02: SERVICIO LOCAL DE EDUCACIÓN BARRANCAS, SERVICIO EDUCATIVO</vt:lpstr>
      <vt:lpstr>EJECUCIÓN ACUMULADA DE GASTOS A FEBRERO DE 2021  PARTIDA 09. CAPÍTULO 18. PROGRAMA 02: SERVICIO LOCAL DE EDUCACIÓN BARRANCAS, FET – Covid - 19</vt:lpstr>
      <vt:lpstr>EJECUCIÓN ACUMULADA DE GASTOS A FEBRERO DE 2021  PARTIDA 09. CAPÍTULO 19. PROGRAMA 01: SERVICIO LOCAL DE EDUCACIÓN PUERTO CORDILLERA, GASTOS ADMINISTRATIVOS</vt:lpstr>
      <vt:lpstr>EJECUCIÓN ACUMULADA DE GASTOS A FEBRERO DE 2021  PARTIDA 09. CAPÍTULO 19. PROGRAMA 02: SERVICIO LOCAL DE EDUCACIÓN PUERTO CORDILLERA, SERVICIO EDUCATIVO</vt:lpstr>
      <vt:lpstr>EJECUCIÓN ACUMULADA DE GASTOS A FEBRERO DE 2021  PARTIDA 09. CAPÍTULO 19. PROGRAMA 02: SERVICIO LOCAL DE EDUCACIÓN PUERTO CORDILLERA, FET – Covid - 19</vt:lpstr>
      <vt:lpstr>EJECUCIÓN ACUMULADA DE GASTOS A FEBRERO DE 2021  PARTIDA 09. CAPÍTULO 21. PROGRAMA 01: SERVICIO LOCAL DE EDUCACIÓN HUASCO, GASTOS ADMINISTRATIVOS</vt:lpstr>
      <vt:lpstr>EJECUCIÓN ACUMULADA DE GASTOS A FEBRERO DE 2021  PARTIDA 09. CAPÍTULO 21. PROGRAMA 02: SERVICIO LOCAL DE EDUCACIÓN HUASCO, SERVICIO EDUCATIVO</vt:lpstr>
      <vt:lpstr>EJECUCIÓN ACUMULADA DE GASTOS A FEBRERO DE 2021  PARTIDA 09. CAPÍTULO 21. PROGRAMA 02: SERVICIO LOCAL DE EDUCACIÓN HUASCO, FET – Covid - 19</vt:lpstr>
      <vt:lpstr>EJECUCIÓN ACUMULADA DE GASTOS A FEBRERO DE 2021  PARTIDA 09. CAPÍTULO 22. PROGRAMA 01: SERVICIO LOCAL DE EDUCACIÓN COSTA ARAUCANÍA, GASTOS ADMINISTRATIVOS</vt:lpstr>
      <vt:lpstr>EJECUCIÓN ACUMULADA DE GASTOS A FEBRERO DE 2021  PARTIDA 09. CAPÍTULO 22. PROGRAMA 02: SERVICIO LOCAL DE EDUCACIÓN COSTA ARAUCANÍA, SERVICIO EDUCATIVO</vt:lpstr>
      <vt:lpstr>EJECUCIÓN ACUMULADA DE GASTOS A FEBRERO DE 2021  PARTIDA 09. CAPÍTULO 22. PROGRAMA 02: SERVICIO LOCAL DE EDUCACIÓN COSTA ARAUCANÍA, FET – Covid - 19</vt:lpstr>
      <vt:lpstr>EJECUCIÓN ACUMULADA DE GASTOS A FEBRERO DE 2021  PARTIDA 09. CAPÍTULO 23. PROGRAMA 01: SERVICIO LOCAL DE EDUCACIÓN CHINCHORRO, GASTOS ADMINISTRATIVOS</vt:lpstr>
      <vt:lpstr>EJECUCIÓN ACUMULADA DE GASTOS A FEBRERO DE 2021  PARTIDA 09. CAPÍTULO 23. PROGRAMA 02: SERVICIO LOCAL DE EDUCACIÓN CHINCHORRO, SERVICIO EDUCATIVO</vt:lpstr>
      <vt:lpstr>EJECUCIÓN ACUMULADA DE GASTOS A FEBRERO DE 2021  PARTIDA 09. CAPÍTULO 23. PROGRAMA 02: SERVICIO LOCAL DE EDUCACIÓN CHINCHORRO, FET – Covid - 19</vt:lpstr>
      <vt:lpstr>EJECUCIÓN ACUMULADA DE GASTOS A FEBRERODE 2021  PARTIDA 09. CAPÍTULO 24. PROGRAMA 01: GABRIELA MISTRAL, GASTOS ADMINISTRATIVOS</vt:lpstr>
      <vt:lpstr>EJECUCIÓN ACUMULADA DE GASTOS A FEBRERODE 2021  PARTIDA 09. CAPÍTULO 24. PROGRAMA 02: GABRIELA MISTRAL, SERVICIO EDUCATIVO</vt:lpstr>
      <vt:lpstr>EJECUCIÓN ACUMULADA DE GASTOS A FEBRERODE 2021  PARTIDA 09. CAPÍTULO 24. PROGRAMA 02: GABRIELA MISTRAL,  FET – Covid - 19</vt:lpstr>
      <vt:lpstr>EJECUCIÓN ACUMULADA DE GASTOS A FEBRERODE 2021  PARTIDA 09. CAPÍTULO 25. PROGRAMA 01: SERVICIO LOCAL DE EDUCACIÓN ANDALÍEN SUR, GASTOS ADMINISTRATIVOS</vt:lpstr>
      <vt:lpstr>EJECUCIÓN ACUMULADA DE GASTOS A FEBRERODE 2021  PARTIDA 09. CAPÍTULO 25. PROGRAMA 02: SERVICIO LOCAL DE EDUCACIÓN ANDALÍEN SUR, SERVICIO EDUCATIVO</vt:lpstr>
      <vt:lpstr>EJECUCIÓN ACUMULADA DE GASTOS A FEBRERODE 2021  PARTIDA 09. CAPÍTULO 25. PROGRAMA 02: SERVICIO LOCAL DE EDUCACIÓN ANDALÍEN SUR, FET – Covid - 19</vt:lpstr>
      <vt:lpstr>EJECUCIÓN ACUMULADA DE GASTOS A FEBRERODE 2021  PARTIDA 09. CAPÍTULO 26. PROGRAMA 01: SERVICIO LOCAL DE EDUCACIÓN ATACAMA, GASTOS ADMINISTRATIVOS</vt:lpstr>
      <vt:lpstr>EJECUCIÓN ACUMULADA DE GASTOS A FEBRERODE 2021  PARTIDA 09. CAPÍTULO 26. PROGRAMA 01: SERVICIO LOCAL DE EDUCACIÓN ATACAMA, SERVICIO EDUCATIVO</vt:lpstr>
      <vt:lpstr>EJECUCIÓN ACUMULADA DE GASTOS A FEBRERODE 2021  PARTIDA 09. CAPÍTULO 26. PROGRAMA 01: SERVICIO LOCAL DE EDUCACIÓN ATACAMA,  FET – Covid - 19</vt:lpstr>
      <vt:lpstr>EJECUCIÓN ACUMULADA DE GASTOS A FEBRERODE 2021  PARTIDA 09. CAPÍTULO 26. PROGRAMA 01: SERVICIO LOCAL DE EDUCACIÓN VALPARAÍSO, GASTOS ADMINISTRATIVOS</vt:lpstr>
      <vt:lpstr>EJECUCIÓN ACUMULADA DE GASTOS A FEBRERODE 2021  PARTIDA 09. CAPÍTULO 26. PROGRAMA 01: SERVICIO LOCAL DE EDUCACIÓN VALPARAÍSO, SERVICIO EDUCATIVO</vt:lpstr>
      <vt:lpstr>EJECUCIÓN ACUMULADA DE GASTOS A FEBRERODE 2021  PARTIDA 09. CAPÍTULO 26. PROGRAMA 01: SERVICIO LOCAL DE EDUCACIÓN VALPARAÍSO, FET – Covid - 19</vt:lpstr>
      <vt:lpstr>EJECUCIÓN ACUMULADA DE GASTOS A FEBRERODE 2021  PARTIDA 09. CAPÍTULO 26. PROGRAMA 01: SERVICIO LOCAL DE EDUCACIÓN COLCHAGUA, GASTOS ADMINISTRATIVOS</vt:lpstr>
      <vt:lpstr>EJECUCIÓN ACUMULADA DE GASTOS A FEBRERODE 2021  PARTIDA 09. CAPÍTULO 26. PROGRAMA 01: SERVICIO LOCAL DE EDUCACIÓN COLCHAGUA, SERVICIO EDUCATIVO</vt:lpstr>
      <vt:lpstr>EJECUCIÓN ACUMULADA DE GASTOS A FEBRERODE 2021  PARTIDA 09. CAPÍTULO 26. PROGRAMA 01: SERVICIO LOCAL DE EDUCACIÓN COLCHAGUA,  FET – Covid - 19</vt:lpstr>
      <vt:lpstr>EJECUCIÓN ACUMULADA DE GASTOS A FEBRERODE 2021  PARTIDA 09. CAPÍTULO 26. PROGRAMA 01: SERVICIO LOCAL DE EDUCACIÓN LLANQUIHUE, GASTOS ADMINISTRATIVOS</vt:lpstr>
      <vt:lpstr>EJECUCIÓN ACUMULADA DE GASTOS A FEBRERODE 2021  PARTIDA 09. CAPÍTULO 26. PROGRAMA 01: SERVICIO LOCAL DE EDUCACIÓN LLANQUIHUE, SERVICIO EDUCATIVO</vt:lpstr>
      <vt:lpstr>EJECUCIÓN ACUMULADA DE GASTOS A FEBRERODE 2021  PARTIDA 09. CAPÍTULO 26. PROGRAMA 01: SERVICIO LOCAL DE EDUCACIÓN LLANQUIHUE, SERVICIO EDUCATIVO</vt:lpstr>
      <vt:lpstr>EJECUCIÓN ACUMULADA DE GASTOS A FEBRERODE 2021  PARTIDA 09. CAPÍTULO 90. PROGRAMA 01: SUBSECRETARÍA DE EDUCACIÓN SUPERIOR</vt:lpstr>
      <vt:lpstr>EJECUCIÓN ACUMULADA DE GASTOS A FEBRERODE 2021  PARTIDA 09. CAPÍTULO 90. PROGRAMA 02: FORTALECIMIENTO DE LA EDUCACIÓN SUPERIOR PÚBLICA</vt:lpstr>
      <vt:lpstr>EJECUCIÓN ACUMULADA DE GASTOS A FEBRERODE 2021  PARTIDA 09. CAPÍTULO 90. PROGRAMA 03: EDUCACIÓN SUPERIOR</vt:lpstr>
      <vt:lpstr>EJECUCIÓN ACUMULADA DE GASTOS A FEBRERODE 2021  PARTIDA 09. CAPÍTULO 90. PROGRAMA 03: EDUCACIÓN SUPERIOR</vt:lpstr>
      <vt:lpstr>EJECUCIÓN ACUMULADA DE GASTOS A FEBRERODE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502</cp:revision>
  <cp:lastPrinted>2018-08-03T21:42:16Z</cp:lastPrinted>
  <dcterms:created xsi:type="dcterms:W3CDTF">2016-06-23T13:38:47Z</dcterms:created>
  <dcterms:modified xsi:type="dcterms:W3CDTF">2021-04-14T20:57:29Z</dcterms:modified>
</cp:coreProperties>
</file>