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64" r:id="rId12"/>
    <p:sldId id="282" r:id="rId13"/>
    <p:sldId id="266" r:id="rId14"/>
    <p:sldId id="284" r:id="rId15"/>
    <p:sldId id="285" r:id="rId16"/>
    <p:sldId id="294" r:id="rId17"/>
    <p:sldId id="295" r:id="rId18"/>
    <p:sldId id="267" r:id="rId19"/>
    <p:sldId id="268" r:id="rId20"/>
    <p:sldId id="269" r:id="rId21"/>
    <p:sldId id="297" r:id="rId22"/>
    <p:sldId id="270" r:id="rId23"/>
    <p:sldId id="286" r:id="rId24"/>
    <p:sldId id="288" r:id="rId25"/>
    <p:sldId id="287" r:id="rId26"/>
    <p:sldId id="273" r:id="rId27"/>
    <p:sldId id="274" r:id="rId28"/>
    <p:sldId id="275" r:id="rId2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B5-45B7-99F9-0DBB5CD6C7F2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B5-45B7-99F9-0DBB5CD6C7F2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B5-45B7-99F9-0DBB5CD6C7F2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B5-45B7-99F9-0DBB5CD6C7F2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B5-45B7-99F9-0DBB5CD6C7F2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B5-45B7-99F9-0DBB5CD6C7F2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B5-45B7-99F9-0DBB5CD6C7F2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B5-45B7-99F9-0DBB5CD6C7F2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B5-45B7-99F9-0DBB5CD6C7F2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A3B5-45B7-99F9-0DBB5CD6C7F2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B5-45B7-99F9-0DBB5CD6C7F2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B5-45B7-99F9-0DBB5CD6C7F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16'!$D$21:$E$21</c:f>
              <c:numCache>
                <c:formatCode>0.0%</c:formatCode>
                <c:ptCount val="2"/>
                <c:pt idx="0">
                  <c:v>0.12739098226143111</c:v>
                </c:pt>
                <c:pt idx="1">
                  <c:v>0.20935756158117733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3B5-45B7-99F9-0DBB5CD6C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4192704"/>
        <c:axId val="434192312"/>
      </c:lineChart>
      <c:catAx>
        <c:axId val="4341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92312"/>
        <c:crosses val="autoZero"/>
        <c:auto val="1"/>
        <c:lblAlgn val="ctr"/>
        <c:lblOffset val="100"/>
        <c:noMultiLvlLbl val="0"/>
      </c:catAx>
      <c:valAx>
        <c:axId val="43419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927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3-4F34-8661-79FA676258B2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3-4F34-8661-79FA676258B2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16'!$D$27:$E$27</c:f>
              <c:numCache>
                <c:formatCode>0.0%</c:formatCode>
                <c:ptCount val="2"/>
                <c:pt idx="0">
                  <c:v>0.12739098226143111</c:v>
                </c:pt>
                <c:pt idx="1">
                  <c:v>8.5306719696728289E-2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83-4F34-8661-79FA67625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189568"/>
        <c:axId val="434189960"/>
      </c:barChart>
      <c:catAx>
        <c:axId val="43418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89960"/>
        <c:crosses val="autoZero"/>
        <c:auto val="1"/>
        <c:lblAlgn val="ctr"/>
        <c:lblOffset val="100"/>
        <c:noMultiLvlLbl val="0"/>
      </c:catAx>
      <c:valAx>
        <c:axId val="43418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89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680108"/>
              </p:ext>
            </p:extLst>
          </p:nvPr>
        </p:nvGraphicFramePr>
        <p:xfrm>
          <a:off x="611559" y="1781044"/>
          <a:ext cx="7903788" cy="4575305"/>
        </p:xfrm>
        <a:graphic>
          <a:graphicData uri="http://schemas.openxmlformats.org/drawingml/2006/table">
            <a:tbl>
              <a:tblPr/>
              <a:tblGrid>
                <a:gridCol w="27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0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3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7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8.461.163.116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1.643.802.967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3.838.391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1.427.619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113.514.910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113.514.910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333.218.700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-69.561.065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87.179.898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26.335.012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##########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7.996.084.224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1.468.666.668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47.410.467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46.407.735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7.598.499.398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1.404.874.521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273.008.217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397.878.195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694.514.621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39.473.488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16.381.680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16.381.680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1.294.647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1.294.647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7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20190"/>
              </p:ext>
            </p:extLst>
          </p:nvPr>
        </p:nvGraphicFramePr>
        <p:xfrm>
          <a:off x="628650" y="1743569"/>
          <a:ext cx="7886699" cy="4421734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273.008.217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273.008.217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273.008.217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5.566.149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5.806.294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6.815.786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4.712.229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12.617.245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7.000.913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15.012.701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4.024.461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14.768.911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20.082.139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8.479.981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8.240.652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6.196.656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6.842.582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2.189.129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3.708.400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12.082.693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4.332.715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57649"/>
              </p:ext>
            </p:extLst>
          </p:nvPr>
        </p:nvGraphicFramePr>
        <p:xfrm>
          <a:off x="611561" y="2348885"/>
          <a:ext cx="8075238" cy="3312362"/>
        </p:xfrm>
        <a:graphic>
          <a:graphicData uri="http://schemas.openxmlformats.org/drawingml/2006/table">
            <a:tbl>
              <a:tblPr/>
              <a:tblGrid>
                <a:gridCol w="718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6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6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4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4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89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7.385.447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2.738.364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10.732.712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11.433.305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20.574.675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11.893.966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19.993.796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20.003.115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4.760.063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93374"/>
              </p:ext>
            </p:extLst>
          </p:nvPr>
        </p:nvGraphicFramePr>
        <p:xfrm>
          <a:off x="539553" y="1913650"/>
          <a:ext cx="8025695" cy="4330344"/>
        </p:xfrm>
        <a:graphic>
          <a:graphicData uri="http://schemas.openxmlformats.org/drawingml/2006/table">
            <a:tbl>
              <a:tblPr/>
              <a:tblGrid>
                <a:gridCol w="713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7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8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6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397.878.195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397.878.195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397.878.195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3.652.555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6.207.827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14.207.837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5.571.841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15.246.672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11.997.205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20.836.633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7.502.914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21.471.598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16.874.842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10.431.450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18.900.972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9.888.036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9.399.633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10.535.656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20.058.623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15.133.352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6.299.079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14.002.532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40159"/>
              </p:ext>
            </p:extLst>
          </p:nvPr>
        </p:nvGraphicFramePr>
        <p:xfrm>
          <a:off x="641350" y="2204864"/>
          <a:ext cx="7874001" cy="3528393"/>
        </p:xfrm>
        <a:graphic>
          <a:graphicData uri="http://schemas.openxmlformats.org/drawingml/2006/table">
            <a:tbl>
              <a:tblPr/>
              <a:tblGrid>
                <a:gridCol w="69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7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60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7.940.199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10.715.771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19.613.426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16.129.447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19.172.523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98.351.032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20.696.351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38.930.819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19.040.286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206.556.904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-20.696.351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1.603.884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9.159.677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96235"/>
              </p:ext>
            </p:extLst>
          </p:nvPr>
        </p:nvGraphicFramePr>
        <p:xfrm>
          <a:off x="500354" y="1985786"/>
          <a:ext cx="8014996" cy="4370563"/>
        </p:xfrm>
        <a:graphic>
          <a:graphicData uri="http://schemas.openxmlformats.org/drawingml/2006/table">
            <a:tbl>
              <a:tblPr/>
              <a:tblGrid>
                <a:gridCol w="67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09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694.514.622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694.514.622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694.514.622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6.350.340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13.813.101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23.005.486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7.317.614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8.170.681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12.084.645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12.300.748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9.007.900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13.262.071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3.510.010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3.621.162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24.422.299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8.044.446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5.736.923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0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3.825.956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17.736.796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5.006.292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2.125.608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04387"/>
              </p:ext>
            </p:extLst>
          </p:nvPr>
        </p:nvGraphicFramePr>
        <p:xfrm>
          <a:off x="500354" y="1913642"/>
          <a:ext cx="8014996" cy="4442712"/>
        </p:xfrm>
        <a:graphic>
          <a:graphicData uri="http://schemas.openxmlformats.org/drawingml/2006/table">
            <a:tbl>
              <a:tblPr/>
              <a:tblGrid>
                <a:gridCol w="67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2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8.850.475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17.400.319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5.584.185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1.431.340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2.504.633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26.834.004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3.079.303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16.258.240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16.098.860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5.208.460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4.989.615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4.277.514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3.152.054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4.280.768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2.958.880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19.706.006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15.023.385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12.695.911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24.186.004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7.754.127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93924"/>
              </p:ext>
            </p:extLst>
          </p:nvPr>
        </p:nvGraphicFramePr>
        <p:xfrm>
          <a:off x="500352" y="1913646"/>
          <a:ext cx="8037719" cy="4251655"/>
        </p:xfrm>
        <a:graphic>
          <a:graphicData uri="http://schemas.openxmlformats.org/drawingml/2006/table">
            <a:tbl>
              <a:tblPr/>
              <a:tblGrid>
                <a:gridCol w="67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9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2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7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22.992.616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6.187.764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8.119.610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5.274.061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16.305.122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14.520.261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19.076.164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24.838.833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6.632.405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2.336.668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9.707.671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20.105.736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6.715.311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20.299.795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14.025.114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3.832.730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4.177.355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36.045.009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14.173.814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12.984.204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4.757.423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704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42317"/>
              </p:ext>
            </p:extLst>
          </p:nvPr>
        </p:nvGraphicFramePr>
        <p:xfrm>
          <a:off x="611560" y="1916838"/>
          <a:ext cx="7872041" cy="3744405"/>
        </p:xfrm>
        <a:graphic>
          <a:graphicData uri="http://schemas.openxmlformats.org/drawingml/2006/table">
            <a:tbl>
              <a:tblPr/>
              <a:tblGrid>
                <a:gridCol w="721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4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02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154" y="155679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91405"/>
              </p:ext>
            </p:extLst>
          </p:nvPr>
        </p:nvGraphicFramePr>
        <p:xfrm>
          <a:off x="704849" y="2492894"/>
          <a:ext cx="7734302" cy="2952325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1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2.574.839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537857"/>
              </p:ext>
            </p:extLst>
          </p:nvPr>
        </p:nvGraphicFramePr>
        <p:xfrm>
          <a:off x="683568" y="184785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796024"/>
            <a:ext cx="76328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69029"/>
              </p:ext>
            </p:extLst>
          </p:nvPr>
        </p:nvGraphicFramePr>
        <p:xfrm>
          <a:off x="683568" y="2196955"/>
          <a:ext cx="7755582" cy="2600197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00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0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02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5352"/>
              </p:ext>
            </p:extLst>
          </p:nvPr>
        </p:nvGraphicFramePr>
        <p:xfrm>
          <a:off x="611559" y="2065086"/>
          <a:ext cx="7827592" cy="3956199"/>
        </p:xfrm>
        <a:graphic>
          <a:graphicData uri="http://schemas.openxmlformats.org/drawingml/2006/table">
            <a:tbl>
              <a:tblPr/>
              <a:tblGrid>
                <a:gridCol w="71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8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518.829.381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203.443.667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47.674.706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51.607.290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38.041.014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37.323.153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12.270.593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1493" y="1534262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1493" y="758931"/>
            <a:ext cx="736101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9321"/>
              </p:ext>
            </p:extLst>
          </p:nvPr>
        </p:nvGraphicFramePr>
        <p:xfrm>
          <a:off x="683569" y="2029060"/>
          <a:ext cx="7755582" cy="4136242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8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50" y="79602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01714"/>
              </p:ext>
            </p:extLst>
          </p:nvPr>
        </p:nvGraphicFramePr>
        <p:xfrm>
          <a:off x="704849" y="1772822"/>
          <a:ext cx="7734301" cy="4583527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7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811039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55430"/>
              </p:ext>
            </p:extLst>
          </p:nvPr>
        </p:nvGraphicFramePr>
        <p:xfrm>
          <a:off x="704849" y="1844820"/>
          <a:ext cx="7734301" cy="4392488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09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2138374,4%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2138374,4%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2138374,4%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2138374,4%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942973" y="1534262"/>
            <a:ext cx="269292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820058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65242"/>
              </p:ext>
            </p:extLst>
          </p:nvPr>
        </p:nvGraphicFramePr>
        <p:xfrm>
          <a:off x="628649" y="1844824"/>
          <a:ext cx="7886702" cy="4511530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4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52.583.407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2.583.128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545.625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1.659.951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47.516.219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47.516.219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441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23518"/>
              </p:ext>
            </p:extLst>
          </p:nvPr>
        </p:nvGraphicFramePr>
        <p:xfrm>
          <a:off x="628442" y="1916838"/>
          <a:ext cx="7886906" cy="4320483"/>
        </p:xfrm>
        <a:graphic>
          <a:graphicData uri="http://schemas.openxmlformats.org/drawingml/2006/table">
            <a:tbl>
              <a:tblPr/>
              <a:tblGrid>
                <a:gridCol w="67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45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2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751.418.824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-2.660.955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62.477.958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-591.501.353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62.477.958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-591.501.353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588.840.398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588.840.398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588.840.398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588.840.398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94.212.588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94.212.588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73.129.143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73.129.143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65.908.956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65.908.956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24.609.970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24.609.970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10.524.006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10.524.006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14.491.428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14.491.428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19961"/>
              </p:ext>
            </p:extLst>
          </p:nvPr>
        </p:nvGraphicFramePr>
        <p:xfrm>
          <a:off x="628651" y="1988854"/>
          <a:ext cx="7886697" cy="4032433"/>
        </p:xfrm>
        <a:graphic>
          <a:graphicData uri="http://schemas.openxmlformats.org/drawingml/2006/table">
            <a:tbl>
              <a:tblPr/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44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8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26.405.969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26.405.969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7.901.349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7.901.349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6.777.858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6.777.858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2.603.426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2.603.426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8.207.103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8.207.103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13.196.143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13.196.143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20.744.235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20.744.235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3.001.447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3.001.447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45.129.615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45.129.615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2.069.458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2.069.458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30.650.605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30.650.605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1362" y="1541069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520265"/>
              </p:ext>
            </p:extLst>
          </p:nvPr>
        </p:nvGraphicFramePr>
        <p:xfrm>
          <a:off x="628650" y="2060852"/>
          <a:ext cx="7886699" cy="3600401"/>
        </p:xfrm>
        <a:graphic>
          <a:graphicData uri="http://schemas.openxmlformats.org/drawingml/2006/table">
            <a:tbl>
              <a:tblPr/>
              <a:tblGrid>
                <a:gridCol w="70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94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3.182.670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1.857.307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395633"/>
              </p:ext>
            </p:extLst>
          </p:nvPr>
        </p:nvGraphicFramePr>
        <p:xfrm>
          <a:off x="871514" y="2057400"/>
          <a:ext cx="7704856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151192"/>
              </p:ext>
            </p:extLst>
          </p:nvPr>
        </p:nvGraphicFramePr>
        <p:xfrm>
          <a:off x="539552" y="2057400"/>
          <a:ext cx="7776864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09200"/>
              </p:ext>
            </p:extLst>
          </p:nvPr>
        </p:nvGraphicFramePr>
        <p:xfrm>
          <a:off x="539552" y="1942155"/>
          <a:ext cx="7920879" cy="3960442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10.221.171.100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2.139.879.458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3.668.961.851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726.611.388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2.209.314.428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58.413.407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406.474.739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165.127.532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2.770.601.403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210.567.500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326.482.551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18.438.682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494.550.957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25BAB7-F0ED-4F9B-BBEB-10F409F7D594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839415"/>
          <a:ext cx="7886699" cy="2323758"/>
        </p:xfrm>
        <a:graphic>
          <a:graphicData uri="http://schemas.openxmlformats.org/drawingml/2006/table">
            <a:tbl>
              <a:tblPr/>
              <a:tblGrid>
                <a:gridCol w="246368">
                  <a:extLst>
                    <a:ext uri="{9D8B030D-6E8A-4147-A177-3AD203B41FA5}">
                      <a16:colId xmlns:a16="http://schemas.microsoft.com/office/drawing/2014/main" val="1310581386"/>
                    </a:ext>
                  </a:extLst>
                </a:gridCol>
                <a:gridCol w="316758">
                  <a:extLst>
                    <a:ext uri="{9D8B030D-6E8A-4147-A177-3AD203B41FA5}">
                      <a16:colId xmlns:a16="http://schemas.microsoft.com/office/drawing/2014/main" val="4137351625"/>
                    </a:ext>
                  </a:extLst>
                </a:gridCol>
                <a:gridCol w="2384487">
                  <a:extLst>
                    <a:ext uri="{9D8B030D-6E8A-4147-A177-3AD203B41FA5}">
                      <a16:colId xmlns:a16="http://schemas.microsoft.com/office/drawing/2014/main" val="1382840620"/>
                    </a:ext>
                  </a:extLst>
                </a:gridCol>
                <a:gridCol w="938544">
                  <a:extLst>
                    <a:ext uri="{9D8B030D-6E8A-4147-A177-3AD203B41FA5}">
                      <a16:colId xmlns:a16="http://schemas.microsoft.com/office/drawing/2014/main" val="851868645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418524945"/>
                    </a:ext>
                  </a:extLst>
                </a:gridCol>
                <a:gridCol w="809494">
                  <a:extLst>
                    <a:ext uri="{9D8B030D-6E8A-4147-A177-3AD203B41FA5}">
                      <a16:colId xmlns:a16="http://schemas.microsoft.com/office/drawing/2014/main" val="515942711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1425712169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3892981378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3992804140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91558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15.828.612.003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3.009.204.001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3504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8.461.163.116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1.643.802.967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63110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273.008.217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0460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397.878.195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5130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694.514.622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53426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7.177.304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5829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2.574.839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75550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518.829.381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203.443.667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8887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956.852.512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-2.660.955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52.716.508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47268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52.583.407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3470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751.418.824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-2.660.955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133.101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49213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3.182.670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4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901465"/>
              </p:ext>
            </p:extLst>
          </p:nvPr>
        </p:nvGraphicFramePr>
        <p:xfrm>
          <a:off x="628650" y="1940183"/>
          <a:ext cx="7886699" cy="4153112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21.942.367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176.246.910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29.193.392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56.900.210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131.563.126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28.431.534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328.066.504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75.186.572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310.544.239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94.212.588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46.716.190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426.841.858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73.129.143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84.841.000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120.681.255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25.870.316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316.464.543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76.572.696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473.682.779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65.908.956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83.874.619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24.609.970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50.598.217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323.424.707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10.524.006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71.371.030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202.930.401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14.491.428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38.415.805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204.064.800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34.078.858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87.811.512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20.851.963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141.041.822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26.405.969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22.520.347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414.133.033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87.458.741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92965"/>
              </p:ext>
            </p:extLst>
          </p:nvPr>
        </p:nvGraphicFramePr>
        <p:xfrm>
          <a:off x="539554" y="1940152"/>
          <a:ext cx="7975796" cy="4225151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193.332.688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48.193.792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134.727.249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7.901.349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27.872.399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232.249.308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46.874.511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108.276.950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22.534.796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123.110.456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2.603.426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26.357.939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372.667.313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8.207.103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74.358.175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387.401.909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13.196.143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89.319.995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453.239.838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20.744.235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96.018.421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323.859.818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3.001.447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67.093.248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520.628.457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65.825.966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124.066.800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482.525.933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2.069.458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102.898.798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362.768.492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-20.696.351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18.482.108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2.519.898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2.196.682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136.086.317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30.650.605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28.379.232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9" y="1628800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035440"/>
              </p:ext>
            </p:extLst>
          </p:nvPr>
        </p:nvGraphicFramePr>
        <p:xfrm>
          <a:off x="611562" y="2276871"/>
          <a:ext cx="7903788" cy="2880320"/>
        </p:xfrm>
        <a:graphic>
          <a:graphicData uri="http://schemas.openxmlformats.org/drawingml/2006/table">
            <a:tbl>
              <a:tblPr/>
              <a:tblGrid>
                <a:gridCol w="27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0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3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4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7615</Words>
  <Application>Microsoft Office PowerPoint</Application>
  <PresentationFormat>Presentación en pantalla (4:3)</PresentationFormat>
  <Paragraphs>4169</Paragraphs>
  <Slides>28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Calibri</vt:lpstr>
      <vt:lpstr>1_Tema de Office</vt:lpstr>
      <vt:lpstr>EJECUCIÓN ACUMULADA DE GASTOS PRESUPUESTARIOS AL MES DE FEBRERO DE 2021 PARTIDA 16: MINISTERIO DE SALUD</vt:lpstr>
      <vt:lpstr>Presentación de PowerPoint</vt:lpstr>
      <vt:lpstr>Presentación de PowerPoint</vt:lpstr>
      <vt:lpstr>Presentación de PowerPoint</vt:lpstr>
      <vt:lpstr>EJECUCIÓN ACUMULADA DE GASTOS A FEBRERO DE 2021  PARTIDA 16 MINISTERIO DE  SALUD</vt:lpstr>
      <vt:lpstr>Presentación de PowerPoint</vt:lpstr>
      <vt:lpstr>Presentación de PowerPoint</vt:lpstr>
      <vt:lpstr>Presentación de PowerPoint</vt:lpstr>
      <vt:lpstr>EJECUCIÓN ACUMULADA DE GASTOS A FEBRERO DE 2021  PARTIDA 16.CAPITULO 02. PROGRAMA FONDO NACIONAL DE SALUD FET COVID-19</vt:lpstr>
      <vt:lpstr>EJECUCIÓN ACUMULADA DE GASTOS A FEBRERO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57</cp:revision>
  <dcterms:created xsi:type="dcterms:W3CDTF">2020-01-06T19:24:32Z</dcterms:created>
  <dcterms:modified xsi:type="dcterms:W3CDTF">2021-08-09T21:28:45Z</dcterms:modified>
</cp:coreProperties>
</file>