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E-4160-B152-2D9EDF597B2B}"/>
            </c:ext>
          </c:extLst>
        </c:ser>
        <c:ser>
          <c:idx val="0"/>
          <c:order val="1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CE-4160-B152-2D9EDF597B2B}"/>
            </c:ext>
          </c:extLst>
        </c:ser>
        <c:ser>
          <c:idx val="1"/>
          <c:order val="2"/>
          <c:tx>
            <c:strRef>
              <c:f>'Partida 28'!$C$31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CE-4160-B152-2D9EDF597B2B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CE-4160-B152-2D9EDF597B2B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CE-4160-B152-2D9EDF597B2B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CE-4160-B152-2D9EDF597B2B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CE-4160-B152-2D9EDF597B2B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CE-4160-B152-2D9EDF597B2B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CE-4160-B152-2D9EDF597B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28'!$D$31:$E$31</c:f>
              <c:numCache>
                <c:formatCode>0.0%</c:formatCode>
                <c:ptCount val="2"/>
                <c:pt idx="0">
                  <c:v>0.10110691762186438</c:v>
                </c:pt>
                <c:pt idx="1">
                  <c:v>2.203128845147221E-2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ECE-4160-B152-2D9EDF597B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F4-4ACD-AF0F-343FB291E322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F4-4ACD-AF0F-343FB291E322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F4-4ACD-AF0F-343FB291E322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F4-4ACD-AF0F-343FB291E322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F4-4ACD-AF0F-343FB291E322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F4-4ACD-AF0F-343FB291E322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F4-4ACD-AF0F-343FB291E322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F4-4ACD-AF0F-343FB291E322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F4-4ACD-AF0F-343FB291E322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F4-4ACD-AF0F-343FB291E322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F4-4ACD-AF0F-343FB291E322}"/>
                </c:ext>
              </c:extLst>
            </c:dLbl>
            <c:dLbl>
              <c:idx val="9"/>
              <c:layout>
                <c:manualLayout>
                  <c:x val="-2.416254805052169E-2"/>
                  <c:y val="3.4949745293411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F4-4ACD-AF0F-343FB291E322}"/>
                </c:ext>
              </c:extLst>
            </c:dLbl>
            <c:dLbl>
              <c:idx val="10"/>
              <c:layout>
                <c:manualLayout>
                  <c:x val="-1.9769357495881545E-2"/>
                  <c:y val="1.397989811736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F4-4ACD-AF0F-343FB291E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28'!$D$25:$E$25</c:f>
              <c:numCache>
                <c:formatCode>0.0%</c:formatCode>
                <c:ptCount val="2"/>
                <c:pt idx="0">
                  <c:v>0.10110691762186438</c:v>
                </c:pt>
                <c:pt idx="1">
                  <c:v>0.12310924307190214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3F4-4ACD-AF0F-343FB291E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692697"/>
            <a:ext cx="7992888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72292"/>
              </p:ext>
            </p:extLst>
          </p:nvPr>
        </p:nvGraphicFramePr>
        <p:xfrm>
          <a:off x="755576" y="1772816"/>
          <a:ext cx="7632848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946381"/>
              </p:ext>
            </p:extLst>
          </p:nvPr>
        </p:nvGraphicFramePr>
        <p:xfrm>
          <a:off x="539552" y="1977699"/>
          <a:ext cx="7992888" cy="3669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5463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251642"/>
              </p:ext>
            </p:extLst>
          </p:nvPr>
        </p:nvGraphicFramePr>
        <p:xfrm>
          <a:off x="611558" y="2204864"/>
          <a:ext cx="7848873" cy="363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9773C92-6F8B-4C86-B128-619360889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53035"/>
              </p:ext>
            </p:extLst>
          </p:nvPr>
        </p:nvGraphicFramePr>
        <p:xfrm>
          <a:off x="557446" y="1715363"/>
          <a:ext cx="7974988" cy="1744501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267531537"/>
                    </a:ext>
                  </a:extLst>
                </a:gridCol>
                <a:gridCol w="2244534">
                  <a:extLst>
                    <a:ext uri="{9D8B030D-6E8A-4147-A177-3AD203B41FA5}">
                      <a16:colId xmlns:a16="http://schemas.microsoft.com/office/drawing/2014/main" val="2807635127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57380985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23699665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705437389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469309926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3202852863"/>
                    </a:ext>
                  </a:extLst>
                </a:gridCol>
                <a:gridCol w="764897">
                  <a:extLst>
                    <a:ext uri="{9D8B030D-6E8A-4147-A177-3AD203B41FA5}">
                      <a16:colId xmlns:a16="http://schemas.microsoft.com/office/drawing/2014/main" val="3457707721"/>
                    </a:ext>
                  </a:extLst>
                </a:gridCol>
              </a:tblGrid>
              <a:tr h="1568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782925"/>
                  </a:ext>
                </a:extLst>
              </a:tr>
              <a:tr h="4802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490538"/>
                  </a:ext>
                </a:extLst>
              </a:tr>
              <a:tr h="166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94.030.860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408881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12.151.018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38588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21211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45740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818680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634968"/>
                  </a:ext>
                </a:extLst>
              </a:tr>
              <a:tr h="156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79511750,0%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79511750,0%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1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396D2C8-D1F6-4B3E-9AE2-0D1F17FCC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38496"/>
              </p:ext>
            </p:extLst>
          </p:nvPr>
        </p:nvGraphicFramePr>
        <p:xfrm>
          <a:off x="556654" y="1844824"/>
          <a:ext cx="8058149" cy="2711717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4157279439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1724154529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1950306548"/>
                    </a:ext>
                  </a:extLst>
                </a:gridCol>
                <a:gridCol w="3046109">
                  <a:extLst>
                    <a:ext uri="{9D8B030D-6E8A-4147-A177-3AD203B41FA5}">
                      <a16:colId xmlns:a16="http://schemas.microsoft.com/office/drawing/2014/main" val="4019337237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86149572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520210594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495977129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40034415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870004345"/>
                    </a:ext>
                  </a:extLst>
                </a:gridCol>
                <a:gridCol w="648108">
                  <a:extLst>
                    <a:ext uri="{9D8B030D-6E8A-4147-A177-3AD203B41FA5}">
                      <a16:colId xmlns:a16="http://schemas.microsoft.com/office/drawing/2014/main" val="296175805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17265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23098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94.030.860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11.576.068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338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12.151.018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1.657.851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0984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8647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3182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201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46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1.566.917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1497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1.566.917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600868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45.999.946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14.892.459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1.566.917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22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30.691.517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-14.892.459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4708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170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1600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1161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53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79511750,0%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79511750,0%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51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79511750,0%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79511750,0%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21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3423</TotalTime>
  <Words>499</Words>
  <Application>Microsoft Office PowerPoint</Application>
  <PresentationFormat>Presentación en pantalla (4:3)</PresentationFormat>
  <Paragraphs>258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1_Tema de Office</vt:lpstr>
      <vt:lpstr>EJECUCIÓN ACUMULADA DE GASTOS PRESUPUESTARIOS AL MES DE FEBRERO DE 2021 PARTIDA 28: SERVICIO ELECTORAL</vt:lpstr>
      <vt:lpstr>Presentación de PowerPoint</vt:lpstr>
      <vt:lpstr>Presentación de PowerPoint</vt:lpstr>
      <vt:lpstr>Presentación de PowerPoint</vt:lpstr>
      <vt:lpstr>EJECUCIÓN ACUMULADA DE GASTOS A FEBRERO DE 2021  PARTIDA 28 SERVICIO ELECTORAL</vt:lpstr>
      <vt:lpstr>EJECUCIÓN ACUMULADA DE GASTOS A FEBRERO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227</cp:revision>
  <cp:lastPrinted>2019-10-09T11:55:36Z</cp:lastPrinted>
  <dcterms:created xsi:type="dcterms:W3CDTF">2016-06-23T13:38:47Z</dcterms:created>
  <dcterms:modified xsi:type="dcterms:W3CDTF">2021-04-14T21:00:19Z</dcterms:modified>
</cp:coreProperties>
</file>