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06'!$D$23:$O$23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06'!$D$21:$J$21</c:f>
              <c:numCache>
                <c:formatCode>0.0%</c:formatCode>
                <c:ptCount val="7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  <c:pt idx="4">
                  <c:v>0.41044712177827636</c:v>
                </c:pt>
                <c:pt idx="5">
                  <c:v>0.49409514589035569</c:v>
                </c:pt>
                <c:pt idx="6">
                  <c:v>0.55039533044131528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790896"/>
        <c:axId val="508789328"/>
      </c:lineChart>
      <c:catAx>
        <c:axId val="50879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8789328"/>
        <c:crosses val="autoZero"/>
        <c:auto val="1"/>
        <c:lblAlgn val="ctr"/>
        <c:lblOffset val="100"/>
        <c:noMultiLvlLbl val="0"/>
      </c:catAx>
      <c:valAx>
        <c:axId val="508789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87908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06'!$D$29:$O$29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06'!$D$27:$J$27</c:f>
              <c:numCache>
                <c:formatCode>0.0%</c:formatCode>
                <c:ptCount val="7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  <c:pt idx="4">
                  <c:v>0.10142058478266713</c:v>
                </c:pt>
                <c:pt idx="5">
                  <c:v>8.413955008656436E-2</c:v>
                </c:pt>
                <c:pt idx="6">
                  <c:v>5.6300184550959607E-2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8881056"/>
        <c:axId val="508881448"/>
      </c:barChart>
      <c:catAx>
        <c:axId val="5088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8881448"/>
        <c:crosses val="autoZero"/>
        <c:auto val="1"/>
        <c:lblAlgn val="ctr"/>
        <c:lblOffset val="100"/>
        <c:noMultiLvlLbl val="0"/>
      </c:catAx>
      <c:valAx>
        <c:axId val="50888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088810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agosto2021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1" y="132081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356666"/>
              </p:ext>
            </p:extLst>
          </p:nvPr>
        </p:nvGraphicFramePr>
        <p:xfrm>
          <a:off x="557011" y="1844812"/>
          <a:ext cx="8095929" cy="4392499"/>
        </p:xfrm>
        <a:graphic>
          <a:graphicData uri="http://schemas.openxmlformats.org/drawingml/2006/table">
            <a:tbl>
              <a:tblPr/>
              <a:tblGrid>
                <a:gridCol w="630034"/>
                <a:gridCol w="289815"/>
                <a:gridCol w="292966"/>
                <a:gridCol w="2296472"/>
                <a:gridCol w="793842"/>
                <a:gridCol w="793842"/>
                <a:gridCol w="743439"/>
                <a:gridCol w="743439"/>
                <a:gridCol w="756040"/>
                <a:gridCol w="756040"/>
              </a:tblGrid>
              <a:tr h="17482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40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27.309.435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12.728.228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7.207.676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3.867.775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2.075.329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268.585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733.915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8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88449"/>
              </p:ext>
            </p:extLst>
          </p:nvPr>
        </p:nvGraphicFramePr>
        <p:xfrm>
          <a:off x="572219" y="1855116"/>
          <a:ext cx="8114582" cy="3734122"/>
        </p:xfrm>
        <a:graphic>
          <a:graphicData uri="http://schemas.openxmlformats.org/drawingml/2006/table">
            <a:tbl>
              <a:tblPr/>
              <a:tblGrid>
                <a:gridCol w="630504"/>
                <a:gridCol w="290032"/>
                <a:gridCol w="293184"/>
                <a:gridCol w="2383304"/>
                <a:gridCol w="794435"/>
                <a:gridCol w="794435"/>
                <a:gridCol w="743994"/>
                <a:gridCol w="671486"/>
                <a:gridCol w="756604"/>
                <a:gridCol w="756604"/>
              </a:tblGrid>
              <a:tr h="2468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60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2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6.650.029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1.513.792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1.216.707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4175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925677"/>
              </p:ext>
            </p:extLst>
          </p:nvPr>
        </p:nvGraphicFramePr>
        <p:xfrm>
          <a:off x="518865" y="1690415"/>
          <a:ext cx="8167934" cy="4640007"/>
        </p:xfrm>
        <a:graphic>
          <a:graphicData uri="http://schemas.openxmlformats.org/drawingml/2006/table">
            <a:tbl>
              <a:tblPr/>
              <a:tblGrid>
                <a:gridCol w="723092"/>
                <a:gridCol w="301289"/>
                <a:gridCol w="280199"/>
                <a:gridCol w="2630251"/>
                <a:gridCol w="723092"/>
                <a:gridCol w="711041"/>
                <a:gridCol w="711041"/>
                <a:gridCol w="641745"/>
                <a:gridCol w="723092"/>
                <a:gridCol w="723092"/>
              </a:tblGrid>
              <a:tr h="1856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685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2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6.862.161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2.726.855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2.615.053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-53.973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1.234.057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581.934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136.140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653.075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653.075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6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463.902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35.426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24.435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13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120.081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095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68996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283957"/>
              </p:ext>
            </p:extLst>
          </p:nvPr>
        </p:nvGraphicFramePr>
        <p:xfrm>
          <a:off x="518865" y="2020112"/>
          <a:ext cx="8167931" cy="3875847"/>
        </p:xfrm>
        <a:graphic>
          <a:graphicData uri="http://schemas.openxmlformats.org/drawingml/2006/table">
            <a:tbl>
              <a:tblPr/>
              <a:tblGrid>
                <a:gridCol w="631460"/>
                <a:gridCol w="290471"/>
                <a:gridCol w="293628"/>
                <a:gridCol w="2528998"/>
                <a:gridCol w="745122"/>
                <a:gridCol w="745122"/>
                <a:gridCol w="745122"/>
                <a:gridCol w="672504"/>
                <a:gridCol w="757752"/>
                <a:gridCol w="757752"/>
              </a:tblGrid>
              <a:tr h="2281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987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42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4.323.519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1.732.474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2.238.316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24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8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26127"/>
              </p:ext>
            </p:extLst>
          </p:nvPr>
        </p:nvGraphicFramePr>
        <p:xfrm>
          <a:off x="417237" y="2057400"/>
          <a:ext cx="821079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1568079"/>
              </p:ext>
            </p:extLst>
          </p:nvPr>
        </p:nvGraphicFramePr>
        <p:xfrm>
          <a:off x="466600" y="1772816"/>
          <a:ext cx="821079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5534868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7160" y="162573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418248"/>
              </p:ext>
            </p:extLst>
          </p:nvPr>
        </p:nvGraphicFramePr>
        <p:xfrm>
          <a:off x="477161" y="1993087"/>
          <a:ext cx="8122053" cy="3452136"/>
        </p:xfrm>
        <a:graphic>
          <a:graphicData uri="http://schemas.openxmlformats.org/drawingml/2006/table">
            <a:tbl>
              <a:tblPr/>
              <a:tblGrid>
                <a:gridCol w="814922"/>
                <a:gridCol w="2458348"/>
                <a:gridCol w="855668"/>
                <a:gridCol w="855668"/>
                <a:gridCol w="855668"/>
                <a:gridCol w="787757"/>
                <a:gridCol w="747011"/>
                <a:gridCol w="747011"/>
              </a:tblGrid>
              <a:tr h="2443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847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9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91.295.651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3.701.872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50.248.700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53.260.640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30.338.031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3.640.080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10.821.072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1.480.687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72686"/>
              </p:ext>
            </p:extLst>
          </p:nvPr>
        </p:nvGraphicFramePr>
        <p:xfrm>
          <a:off x="467544" y="2021949"/>
          <a:ext cx="8219253" cy="3654019"/>
        </p:xfrm>
        <a:graphic>
          <a:graphicData uri="http://schemas.openxmlformats.org/drawingml/2006/table">
            <a:tbl>
              <a:tblPr/>
              <a:tblGrid>
                <a:gridCol w="811110"/>
                <a:gridCol w="2446851"/>
                <a:gridCol w="851666"/>
                <a:gridCol w="851666"/>
                <a:gridCol w="851666"/>
                <a:gridCol w="784074"/>
                <a:gridCol w="811110"/>
                <a:gridCol w="811110"/>
              </a:tblGrid>
              <a:tr h="2415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3986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6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1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1" y="192281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751987"/>
              </p:ext>
            </p:extLst>
          </p:nvPr>
        </p:nvGraphicFramePr>
        <p:xfrm>
          <a:off x="561321" y="2348881"/>
          <a:ext cx="8125479" cy="2675143"/>
        </p:xfrm>
        <a:graphic>
          <a:graphicData uri="http://schemas.openxmlformats.org/drawingml/2006/table">
            <a:tbl>
              <a:tblPr/>
              <a:tblGrid>
                <a:gridCol w="267453"/>
                <a:gridCol w="3043870"/>
                <a:gridCol w="853303"/>
                <a:gridCol w="827831"/>
                <a:gridCol w="776887"/>
                <a:gridCol w="827831"/>
                <a:gridCol w="764152"/>
                <a:gridCol w="764152"/>
              </a:tblGrid>
              <a:tr h="899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82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33.677.967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838.224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19.049.180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6.650.029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3.076.441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6.862.161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984.091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2.726.855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7.426.806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4.323.519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10.003.816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5.325.658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5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27.309.435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15.747.047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156667"/>
              </p:ext>
            </p:extLst>
          </p:nvPr>
        </p:nvGraphicFramePr>
        <p:xfrm>
          <a:off x="542902" y="1916825"/>
          <a:ext cx="8073475" cy="4439529"/>
        </p:xfrm>
        <a:graphic>
          <a:graphicData uri="http://schemas.openxmlformats.org/drawingml/2006/table">
            <a:tbl>
              <a:tblPr/>
              <a:tblGrid>
                <a:gridCol w="583765"/>
                <a:gridCol w="268532"/>
                <a:gridCol w="271451"/>
                <a:gridCol w="2653214"/>
                <a:gridCol w="735544"/>
                <a:gridCol w="735544"/>
                <a:gridCol w="735544"/>
                <a:gridCol w="688843"/>
                <a:gridCol w="700519"/>
                <a:gridCol w="700519"/>
              </a:tblGrid>
              <a:tr h="1578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341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33.677.967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19.049.180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23.910.468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-230.521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14.086.245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2.262.547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241.312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92.853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44.698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4468" y="580526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5" y="162550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946795"/>
              </p:ext>
            </p:extLst>
          </p:nvPr>
        </p:nvGraphicFramePr>
        <p:xfrm>
          <a:off x="454466" y="1973832"/>
          <a:ext cx="8232333" cy="3687420"/>
        </p:xfrm>
        <a:graphic>
          <a:graphicData uri="http://schemas.openxmlformats.org/drawingml/2006/table">
            <a:tbl>
              <a:tblPr/>
              <a:tblGrid>
                <a:gridCol w="776025"/>
                <a:gridCol w="297477"/>
                <a:gridCol w="300710"/>
                <a:gridCol w="2473579"/>
                <a:gridCol w="776025"/>
                <a:gridCol w="685489"/>
                <a:gridCol w="685489"/>
                <a:gridCol w="685489"/>
                <a:gridCol w="776025"/>
                <a:gridCol w="776025"/>
              </a:tblGrid>
              <a:tr h="2034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30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1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10.003.816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5.325.658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4.563.787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4159</TotalTime>
  <Words>2300</Words>
  <Application>Microsoft Office PowerPoint</Application>
  <PresentationFormat>Presentación en pantalla (4:3)</PresentationFormat>
  <Paragraphs>1359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JULIO DE 2021 PARTIDA 06: MINISTERIO DE RELACIONES EXTERIORES</vt:lpstr>
      <vt:lpstr>EJECUCIÓN ACUMULADA DE GASTOS A JULIO DE 2021  PARTIDA 06 MINISTERIO DE RELACIONES EXTERIORES</vt:lpstr>
      <vt:lpstr>EJECUCIÓN ACUMULADA DE GASTOS A JULIO DE 2021  PARTIDA 06 MINISTERIO DE RELACIONES EXTERIORES</vt:lpstr>
      <vt:lpstr>EJECUCIÓN ACUMULADA DE GASTOS A JULIO DE 2021  PARTIDA 06 MINISTERIO DE RELACIONES EXTERIORES</vt:lpstr>
      <vt:lpstr>EJECUCIÓN ACUMULADA DE GASTOS A JULIO DE 2021  PARTIDA 06 MINISTERIO DE RELACIONES EXTERIORES</vt:lpstr>
      <vt:lpstr>EJECUCIÓN ACUMULADA DE GASTOS A JULIO DE 2021  PARTIDA 06 MINISTERIO DE RELACIONES EXTERIORES</vt:lpstr>
      <vt:lpstr>EJECUCIÓN ACUMULADA DE GASTOS A JULIO DE 2021  PARTIDA 06 RESUMEN POR CAPÍTULOS</vt:lpstr>
      <vt:lpstr>EJECUCIÓN ACUMULADA DE GASTOS A JULIO DE 2021  PARTIDA 06. CAPÍTULO 01. PROGRAMA 01: SECRETARÍA Y ADMINISTRACIÓN GENERAL Y SERVICIO EXTERIOR</vt:lpstr>
      <vt:lpstr>EJECUCIÓN ACUMULADA DE GASTOS A JULIO DE 2021  PARTIDA 06. CAPÍTULO 02. PROGRAMA 01: DIRECCIÓN GENERAL DE RELACIONES ECONÓMICAS INTERNACIONALES</vt:lpstr>
      <vt:lpstr>EJECUCIÓN ACUMULADA DE GASTOS A JULIO DE 2021  PARTIDA 06. CAPÍTULO 02. PROGRAMA 02: PROMOCIÓN DE EXPORTACIONES</vt:lpstr>
      <vt:lpstr>EJECUCIÓN ACUMULADA DE GASTOS A JULIO DE 2021  PARTIDA 06. CAPÍTULO 03. PROGRAMA 01: DIRECCIÓN DE FRONTERAS Y LÍMITES DE ESTADO</vt:lpstr>
      <vt:lpstr>EJECUCIÓN ACUMULADA DE GASTOS A JULIO DE 2021  PARTIDA 06. CAPÍTULO 04. PROGRAMA 01: INSTITUTO ANTÁRTICO CHILENO</vt:lpstr>
      <vt:lpstr>EJECUCIÓN ACUMULADA DE GASTOS A JULIO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337</cp:revision>
  <cp:lastPrinted>2019-06-03T14:10:49Z</cp:lastPrinted>
  <dcterms:created xsi:type="dcterms:W3CDTF">2016-06-23T13:38:47Z</dcterms:created>
  <dcterms:modified xsi:type="dcterms:W3CDTF">2021-09-15T15:00:53Z</dcterms:modified>
</cp:coreProperties>
</file>