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76"/>
  </p:notesMasterIdLst>
  <p:handoutMasterIdLst>
    <p:handoutMasterId r:id="rId77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397" r:id="rId12"/>
    <p:sldId id="265" r:id="rId13"/>
    <p:sldId id="359" r:id="rId14"/>
    <p:sldId id="271" r:id="rId15"/>
    <p:sldId id="301" r:id="rId16"/>
    <p:sldId id="304" r:id="rId17"/>
    <p:sldId id="307" r:id="rId18"/>
    <p:sldId id="332" r:id="rId19"/>
    <p:sldId id="308" r:id="rId20"/>
    <p:sldId id="312" r:id="rId21"/>
    <p:sldId id="313" r:id="rId22"/>
    <p:sldId id="314" r:id="rId23"/>
    <p:sldId id="399" r:id="rId24"/>
    <p:sldId id="316" r:id="rId25"/>
    <p:sldId id="317" r:id="rId26"/>
    <p:sldId id="318" r:id="rId27"/>
    <p:sldId id="319" r:id="rId28"/>
    <p:sldId id="338" r:id="rId29"/>
    <p:sldId id="380" r:id="rId30"/>
    <p:sldId id="320" r:id="rId31"/>
    <p:sldId id="321" r:id="rId32"/>
    <p:sldId id="322" r:id="rId33"/>
    <p:sldId id="323" r:id="rId34"/>
    <p:sldId id="400" r:id="rId35"/>
    <p:sldId id="324" r:id="rId36"/>
    <p:sldId id="325" r:id="rId37"/>
    <p:sldId id="326" r:id="rId38"/>
    <p:sldId id="327" r:id="rId39"/>
    <p:sldId id="382" r:id="rId40"/>
    <p:sldId id="328" r:id="rId41"/>
    <p:sldId id="329" r:id="rId42"/>
    <p:sldId id="398" r:id="rId43"/>
    <p:sldId id="348" r:id="rId44"/>
    <p:sldId id="349" r:id="rId45"/>
    <p:sldId id="384" r:id="rId46"/>
    <p:sldId id="350" r:id="rId47"/>
    <p:sldId id="351" r:id="rId48"/>
    <p:sldId id="385" r:id="rId49"/>
    <p:sldId id="356" r:id="rId50"/>
    <p:sldId id="372" r:id="rId51"/>
    <p:sldId id="386" r:id="rId52"/>
    <p:sldId id="357" r:id="rId53"/>
    <p:sldId id="373" r:id="rId54"/>
    <p:sldId id="387" r:id="rId55"/>
    <p:sldId id="358" r:id="rId56"/>
    <p:sldId id="374" r:id="rId57"/>
    <p:sldId id="388" r:id="rId58"/>
    <p:sldId id="375" r:id="rId59"/>
    <p:sldId id="389" r:id="rId60"/>
    <p:sldId id="390" r:id="rId61"/>
    <p:sldId id="376" r:id="rId62"/>
    <p:sldId id="391" r:id="rId63"/>
    <p:sldId id="392" r:id="rId64"/>
    <p:sldId id="377" r:id="rId65"/>
    <p:sldId id="393" r:id="rId66"/>
    <p:sldId id="394" r:id="rId67"/>
    <p:sldId id="378" r:id="rId68"/>
    <p:sldId id="395" r:id="rId69"/>
    <p:sldId id="396" r:id="rId70"/>
    <p:sldId id="366" r:id="rId71"/>
    <p:sldId id="367" r:id="rId72"/>
    <p:sldId id="368" r:id="rId73"/>
    <p:sldId id="369" r:id="rId74"/>
    <p:sldId id="365" r:id="rId7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D6-468D-84F2-286603CF55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D6-468D-84F2-286603CF5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D6-468D-84F2-286603CF55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D6-468D-84F2-286603CF55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D6-468D-84F2-286603CF55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D6-468D-84F2-286603CF5506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6-468D-84F2-286603CF5506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6-468D-84F2-286603CF5506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6-468D-84F2-286603CF5506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6-468D-84F2-286603CF5506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6-468D-84F2-286603CF55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09'!$C$65:$C$68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09'!$D$65:$D$68</c:f>
              <c:numCache>
                <c:formatCode>#,##0</c:formatCode>
                <c:ptCount val="4"/>
                <c:pt idx="0">
                  <c:v>822357729</c:v>
                </c:pt>
                <c:pt idx="1">
                  <c:v>9681025277</c:v>
                </c:pt>
                <c:pt idx="2">
                  <c:v>681640478</c:v>
                </c:pt>
                <c:pt idx="3">
                  <c:v>421680702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D6-468D-84F2-286603CF5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1-4EE5-A94B-60AFC1E67772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1-4EE5-A94B-60AFC1E67772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1-4EE5-A94B-60AFC1E67772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1-4EE5-A94B-60AFC1E67772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1-4EE5-A94B-60AFC1E67772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1-4EE5-A94B-60AFC1E67772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1-4EE5-A94B-60AFC1E67772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1-4EE5-A94B-60AFC1E67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09'!$I$64:$I$86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09'!$J$64:$J$86</c:f>
              <c:numCache>
                <c:formatCode>#,##0</c:formatCode>
                <c:ptCount val="23"/>
                <c:pt idx="0">
                  <c:v>6690345868000</c:v>
                </c:pt>
                <c:pt idx="1">
                  <c:v>31337096000</c:v>
                </c:pt>
                <c:pt idx="2">
                  <c:v>28996972000</c:v>
                </c:pt>
                <c:pt idx="3">
                  <c:v>388237863000</c:v>
                </c:pt>
                <c:pt idx="4">
                  <c:v>0</c:v>
                </c:pt>
                <c:pt idx="5">
                  <c:v>1074340310000</c:v>
                </c:pt>
                <c:pt idx="6">
                  <c:v>679306469000</c:v>
                </c:pt>
                <c:pt idx="7">
                  <c:v>468059000</c:v>
                </c:pt>
                <c:pt idx="8">
                  <c:v>2000221000</c:v>
                </c:pt>
                <c:pt idx="9">
                  <c:v>398072342000</c:v>
                </c:pt>
                <c:pt idx="10">
                  <c:v>58417893000</c:v>
                </c:pt>
                <c:pt idx="11">
                  <c:v>40698249000</c:v>
                </c:pt>
                <c:pt idx="12">
                  <c:v>42017421000</c:v>
                </c:pt>
                <c:pt idx="13">
                  <c:v>36441322000</c:v>
                </c:pt>
                <c:pt idx="14">
                  <c:v>57320334000</c:v>
                </c:pt>
                <c:pt idx="15">
                  <c:v>38958510000</c:v>
                </c:pt>
                <c:pt idx="16">
                  <c:v>52465305000</c:v>
                </c:pt>
                <c:pt idx="17">
                  <c:v>68760993000</c:v>
                </c:pt>
                <c:pt idx="18">
                  <c:v>49929476000</c:v>
                </c:pt>
                <c:pt idx="19">
                  <c:v>35027862000</c:v>
                </c:pt>
                <c:pt idx="20">
                  <c:v>35903943000</c:v>
                </c:pt>
                <c:pt idx="21">
                  <c:v>2648017839000</c:v>
                </c:pt>
                <c:pt idx="22">
                  <c:v>3084529000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EE5-A94B-60AFC1E677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4-4E5C-B5F8-7555491104D2}"/>
            </c:ext>
          </c:extLst>
        </c:ser>
        <c:ser>
          <c:idx val="0"/>
          <c:order val="1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09'!$D$31:$O$31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  <c:pt idx="11">
                  <c:v>0.10225830574084313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4-4E5C-B5F8-7555491104D2}"/>
            </c:ext>
          </c:extLst>
        </c:ser>
        <c:ser>
          <c:idx val="1"/>
          <c:order val="2"/>
          <c:tx>
            <c:strRef>
              <c:f>'Partida 09'!$C$32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972721519657647E-3"/>
                  <c:y val="3.550819638213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64-4E5C-B5F8-7555491104D2}"/>
                </c:ext>
              </c:extLst>
            </c:dLbl>
            <c:dLbl>
              <c:idx val="1"/>
              <c:layout>
                <c:manualLayout>
                  <c:x val="1.1695908227948647E-2"/>
                  <c:y val="-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64-4E5C-B5F8-7555491104D2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64-4E5C-B5F8-7555491104D2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64-4E5C-B5F8-7555491104D2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764-4E5C-B5F8-7555491104D2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64-4E5C-B5F8-7555491104D2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64-4E5C-B5F8-7555491104D2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09'!$D$32:$J$32</c:f>
              <c:numCache>
                <c:formatCode>0.0%</c:formatCode>
                <c:ptCount val="7"/>
                <c:pt idx="0">
                  <c:v>6.2361599182671243E-2</c:v>
                </c:pt>
                <c:pt idx="1">
                  <c:v>8.3811098765297673E-2</c:v>
                </c:pt>
                <c:pt idx="2">
                  <c:v>8.005373345181116E-2</c:v>
                </c:pt>
                <c:pt idx="3">
                  <c:v>8.1964044830006924E-2</c:v>
                </c:pt>
                <c:pt idx="4">
                  <c:v>7.8457485503973287E-2</c:v>
                </c:pt>
                <c:pt idx="5">
                  <c:v>7.6942549044949404E-2</c:v>
                </c:pt>
                <c:pt idx="6">
                  <c:v>7.91232803939831E-2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64-4E5C-B5F8-7555491104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31-4363-B615-D48B063A861E}"/>
            </c:ext>
          </c:extLst>
        </c:ser>
        <c:ser>
          <c:idx val="1"/>
          <c:order val="1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09'!$D$25:$O$25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  <c:pt idx="11">
                  <c:v>0.93948611346207689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31-4363-B615-D48B063A861E}"/>
            </c:ext>
          </c:extLst>
        </c:ser>
        <c:ser>
          <c:idx val="2"/>
          <c:order val="2"/>
          <c:tx>
            <c:strRef>
              <c:f>'Partida 09'!$C$26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31-4363-B615-D48B063A861E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31-4363-B615-D48B063A8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09'!$D$26:$J$26</c:f>
              <c:numCache>
                <c:formatCode>0.0%</c:formatCode>
                <c:ptCount val="7"/>
                <c:pt idx="0">
                  <c:v>6.2361599182671243E-2</c:v>
                </c:pt>
                <c:pt idx="1">
                  <c:v>0.14614225229023436</c:v>
                </c:pt>
                <c:pt idx="2">
                  <c:v>0.22619598574204552</c:v>
                </c:pt>
                <c:pt idx="3">
                  <c:v>0.30666887808962007</c:v>
                </c:pt>
                <c:pt idx="4">
                  <c:v>0.38508980962159911</c:v>
                </c:pt>
                <c:pt idx="5">
                  <c:v>0.45585002309879136</c:v>
                </c:pt>
                <c:pt idx="6">
                  <c:v>0.53401943482226344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31-4363-B615-D48B063A8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16-09-2021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93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16-09-2021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16-09-2021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16-09-2021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16-09-2021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16-09-2021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16-09-2021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16-09-2021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16-09-2021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JULIO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agosto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770" y="1495288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FET – Covid 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6F47506-FF18-4431-B6C9-284E906B0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02898"/>
              </p:ext>
            </p:extLst>
          </p:nvPr>
        </p:nvGraphicFramePr>
        <p:xfrm>
          <a:off x="463681" y="1916832"/>
          <a:ext cx="7921286" cy="2630179"/>
        </p:xfrm>
        <a:graphic>
          <a:graphicData uri="http://schemas.openxmlformats.org/drawingml/2006/table">
            <a:tbl>
              <a:tblPr/>
              <a:tblGrid>
                <a:gridCol w="274663">
                  <a:extLst>
                    <a:ext uri="{9D8B030D-6E8A-4147-A177-3AD203B41FA5}">
                      <a16:colId xmlns:a16="http://schemas.microsoft.com/office/drawing/2014/main" val="3226790951"/>
                    </a:ext>
                  </a:extLst>
                </a:gridCol>
                <a:gridCol w="274663">
                  <a:extLst>
                    <a:ext uri="{9D8B030D-6E8A-4147-A177-3AD203B41FA5}">
                      <a16:colId xmlns:a16="http://schemas.microsoft.com/office/drawing/2014/main" val="1067591604"/>
                    </a:ext>
                  </a:extLst>
                </a:gridCol>
                <a:gridCol w="3098202">
                  <a:extLst>
                    <a:ext uri="{9D8B030D-6E8A-4147-A177-3AD203B41FA5}">
                      <a16:colId xmlns:a16="http://schemas.microsoft.com/office/drawing/2014/main" val="1945982032"/>
                    </a:ext>
                  </a:extLst>
                </a:gridCol>
                <a:gridCol w="736097">
                  <a:extLst>
                    <a:ext uri="{9D8B030D-6E8A-4147-A177-3AD203B41FA5}">
                      <a16:colId xmlns:a16="http://schemas.microsoft.com/office/drawing/2014/main" val="3740899032"/>
                    </a:ext>
                  </a:extLst>
                </a:gridCol>
                <a:gridCol w="736097">
                  <a:extLst>
                    <a:ext uri="{9D8B030D-6E8A-4147-A177-3AD203B41FA5}">
                      <a16:colId xmlns:a16="http://schemas.microsoft.com/office/drawing/2014/main" val="2464459199"/>
                    </a:ext>
                  </a:extLst>
                </a:gridCol>
                <a:gridCol w="736097">
                  <a:extLst>
                    <a:ext uri="{9D8B030D-6E8A-4147-A177-3AD203B41FA5}">
                      <a16:colId xmlns:a16="http://schemas.microsoft.com/office/drawing/2014/main" val="4164951988"/>
                    </a:ext>
                  </a:extLst>
                </a:gridCol>
                <a:gridCol w="736097">
                  <a:extLst>
                    <a:ext uri="{9D8B030D-6E8A-4147-A177-3AD203B41FA5}">
                      <a16:colId xmlns:a16="http://schemas.microsoft.com/office/drawing/2014/main" val="1542000096"/>
                    </a:ext>
                  </a:extLst>
                </a:gridCol>
                <a:gridCol w="670178">
                  <a:extLst>
                    <a:ext uri="{9D8B030D-6E8A-4147-A177-3AD203B41FA5}">
                      <a16:colId xmlns:a16="http://schemas.microsoft.com/office/drawing/2014/main" val="644601546"/>
                    </a:ext>
                  </a:extLst>
                </a:gridCol>
                <a:gridCol w="659192">
                  <a:extLst>
                    <a:ext uri="{9D8B030D-6E8A-4147-A177-3AD203B41FA5}">
                      <a16:colId xmlns:a16="http://schemas.microsoft.com/office/drawing/2014/main" val="783738597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698019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312963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24.572.505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24.572.505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6851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9.410.062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512817"/>
                  </a:ext>
                </a:extLst>
              </a:tr>
              <a:tr h="152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6.819.161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8998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5.470.216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3174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1.117.983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3691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435.129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77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76647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59141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0430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11275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170.612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84238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66516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32305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1875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86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3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57162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845F30C-6A92-4028-93D1-A4DDF9B36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888098"/>
              </p:ext>
            </p:extLst>
          </p:nvPr>
        </p:nvGraphicFramePr>
        <p:xfrm>
          <a:off x="418363" y="1718423"/>
          <a:ext cx="7923260" cy="4322695"/>
        </p:xfrm>
        <a:graphic>
          <a:graphicData uri="http://schemas.openxmlformats.org/drawingml/2006/table">
            <a:tbl>
              <a:tblPr/>
              <a:tblGrid>
                <a:gridCol w="265525">
                  <a:extLst>
                    <a:ext uri="{9D8B030D-6E8A-4147-A177-3AD203B41FA5}">
                      <a16:colId xmlns:a16="http://schemas.microsoft.com/office/drawing/2014/main" val="4289755092"/>
                    </a:ext>
                  </a:extLst>
                </a:gridCol>
                <a:gridCol w="265525">
                  <a:extLst>
                    <a:ext uri="{9D8B030D-6E8A-4147-A177-3AD203B41FA5}">
                      <a16:colId xmlns:a16="http://schemas.microsoft.com/office/drawing/2014/main" val="4046426801"/>
                    </a:ext>
                  </a:extLst>
                </a:gridCol>
                <a:gridCol w="265525">
                  <a:extLst>
                    <a:ext uri="{9D8B030D-6E8A-4147-A177-3AD203B41FA5}">
                      <a16:colId xmlns:a16="http://schemas.microsoft.com/office/drawing/2014/main" val="3189749001"/>
                    </a:ext>
                  </a:extLst>
                </a:gridCol>
                <a:gridCol w="2995120">
                  <a:extLst>
                    <a:ext uri="{9D8B030D-6E8A-4147-A177-3AD203B41FA5}">
                      <a16:colId xmlns:a16="http://schemas.microsoft.com/office/drawing/2014/main" val="3517378404"/>
                    </a:ext>
                  </a:extLst>
                </a:gridCol>
                <a:gridCol w="711606">
                  <a:extLst>
                    <a:ext uri="{9D8B030D-6E8A-4147-A177-3AD203B41FA5}">
                      <a16:colId xmlns:a16="http://schemas.microsoft.com/office/drawing/2014/main" val="1983207376"/>
                    </a:ext>
                  </a:extLst>
                </a:gridCol>
                <a:gridCol w="711606">
                  <a:extLst>
                    <a:ext uri="{9D8B030D-6E8A-4147-A177-3AD203B41FA5}">
                      <a16:colId xmlns:a16="http://schemas.microsoft.com/office/drawing/2014/main" val="1494689364"/>
                    </a:ext>
                  </a:extLst>
                </a:gridCol>
                <a:gridCol w="711606">
                  <a:extLst>
                    <a:ext uri="{9D8B030D-6E8A-4147-A177-3AD203B41FA5}">
                      <a16:colId xmlns:a16="http://schemas.microsoft.com/office/drawing/2014/main" val="1922363000"/>
                    </a:ext>
                  </a:extLst>
                </a:gridCol>
                <a:gridCol w="711606">
                  <a:extLst>
                    <a:ext uri="{9D8B030D-6E8A-4147-A177-3AD203B41FA5}">
                      <a16:colId xmlns:a16="http://schemas.microsoft.com/office/drawing/2014/main" val="1163954924"/>
                    </a:ext>
                  </a:extLst>
                </a:gridCol>
                <a:gridCol w="647881">
                  <a:extLst>
                    <a:ext uri="{9D8B030D-6E8A-4147-A177-3AD203B41FA5}">
                      <a16:colId xmlns:a16="http://schemas.microsoft.com/office/drawing/2014/main" val="3552013845"/>
                    </a:ext>
                  </a:extLst>
                </a:gridCol>
                <a:gridCol w="637260">
                  <a:extLst>
                    <a:ext uri="{9D8B030D-6E8A-4147-A177-3AD203B41FA5}">
                      <a16:colId xmlns:a16="http://schemas.microsoft.com/office/drawing/2014/main" val="142753406"/>
                    </a:ext>
                  </a:extLst>
                </a:gridCol>
              </a:tblGrid>
              <a:tr h="1132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49134"/>
                  </a:ext>
                </a:extLst>
              </a:tr>
              <a:tr h="3537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180857"/>
                  </a:ext>
                </a:extLst>
              </a:tr>
              <a:tr h="1516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126.442.980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5.261.091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70.751.739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259636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83.723.092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-181.934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46.650.810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684030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4.582.090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921588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51908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650219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8.740.372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55745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4.412.925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3.104.442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555595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13144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2.837.437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7670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267.005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720914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185992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30° transitorio, Ley N°21.040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210545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83092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52.800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14625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9.020.007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4.511.986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65572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5.205.701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2.856.088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67828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01893"/>
                  </a:ext>
                </a:extLst>
              </a:tr>
              <a:tr h="2310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183.803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99099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214289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1.467.931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20217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1.381.626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-66.210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1.071.144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37823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1.381.626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-66.210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1.071.144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8710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5.382.832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14252,7%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14252,7%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66264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7.543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563734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5.375.289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430893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567.320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95298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23.411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637839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21.862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83479"/>
                  </a:ext>
                </a:extLst>
              </a:tr>
              <a:tr h="1227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33.665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50782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488.382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084716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133.900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27596"/>
                  </a:ext>
                </a:extLst>
              </a:tr>
              <a:tr h="11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133.900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452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1226" y="803699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81CC739-6304-43B3-9408-444DFCAEF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15560"/>
              </p:ext>
            </p:extLst>
          </p:nvPr>
        </p:nvGraphicFramePr>
        <p:xfrm>
          <a:off x="464182" y="2132856"/>
          <a:ext cx="7927196" cy="1454552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415642625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54824032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528372521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337428731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9767432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53984945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19566325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831436469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3644706810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668739856"/>
                    </a:ext>
                  </a:extLst>
                </a:gridCol>
              </a:tblGrid>
              <a:tr h="1241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967660"/>
                  </a:ext>
                </a:extLst>
              </a:tr>
              <a:tr h="3376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323603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75424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94052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79568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590683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452321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4.423.277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442327,7%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859624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4.423.277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442327,7%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9407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58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482" y="1572912"/>
            <a:ext cx="792719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5F30E9B-CC8D-4DEA-A5C3-591ABB8E3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272103"/>
              </p:ext>
            </p:extLst>
          </p:nvPr>
        </p:nvGraphicFramePr>
        <p:xfrm>
          <a:off x="494481" y="1938037"/>
          <a:ext cx="7927197" cy="4362657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119654717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005123425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89335407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389786964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50571895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66415048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6499536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003720584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3869804690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460661310"/>
                    </a:ext>
                  </a:extLst>
                </a:gridCol>
              </a:tblGrid>
              <a:tr h="1233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810482"/>
                  </a:ext>
                </a:extLst>
              </a:tr>
              <a:tr h="3776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819644"/>
                  </a:ext>
                </a:extLst>
              </a:tr>
              <a:tr h="1618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50.234.222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20.446.402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8557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8.208.552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4797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34898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743681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8.208.552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015137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1.401.403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347051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962.325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3479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257.743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93977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7.674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517862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190.783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17240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122.145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479032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69.639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995225"/>
                  </a:ext>
                </a:extLst>
              </a:tr>
              <a:tr h="246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53.945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612075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776.450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771467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76460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3.194.145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68134"/>
                  </a:ext>
                </a:extLst>
              </a:tr>
              <a:tr h="246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471.265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47733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370.700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62440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972742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11279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2.503.354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162756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895.842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814401,8%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27696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895.842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814401,8%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7603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5.492.001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1.607.512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306030"/>
                  </a:ext>
                </a:extLst>
              </a:tr>
              <a:tr h="246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5.492.001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1.607.512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586723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3.897.061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389706,1%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41140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3.897.061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389706,1%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017430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109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0772" y="1649850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F2B5813-BC0E-47C7-8C81-A6EE2F5FC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62715"/>
              </p:ext>
            </p:extLst>
          </p:nvPr>
        </p:nvGraphicFramePr>
        <p:xfrm>
          <a:off x="413601" y="2027739"/>
          <a:ext cx="7951179" cy="3461321"/>
        </p:xfrm>
        <a:graphic>
          <a:graphicData uri="http://schemas.openxmlformats.org/drawingml/2006/table">
            <a:tbl>
              <a:tblPr/>
              <a:tblGrid>
                <a:gridCol w="266461">
                  <a:extLst>
                    <a:ext uri="{9D8B030D-6E8A-4147-A177-3AD203B41FA5}">
                      <a16:colId xmlns:a16="http://schemas.microsoft.com/office/drawing/2014/main" val="401534914"/>
                    </a:ext>
                  </a:extLst>
                </a:gridCol>
                <a:gridCol w="266461">
                  <a:extLst>
                    <a:ext uri="{9D8B030D-6E8A-4147-A177-3AD203B41FA5}">
                      <a16:colId xmlns:a16="http://schemas.microsoft.com/office/drawing/2014/main" val="2863054035"/>
                    </a:ext>
                  </a:extLst>
                </a:gridCol>
                <a:gridCol w="266461">
                  <a:extLst>
                    <a:ext uri="{9D8B030D-6E8A-4147-A177-3AD203B41FA5}">
                      <a16:colId xmlns:a16="http://schemas.microsoft.com/office/drawing/2014/main" val="3592390988"/>
                    </a:ext>
                  </a:extLst>
                </a:gridCol>
                <a:gridCol w="3005672">
                  <a:extLst>
                    <a:ext uri="{9D8B030D-6E8A-4147-A177-3AD203B41FA5}">
                      <a16:colId xmlns:a16="http://schemas.microsoft.com/office/drawing/2014/main" val="2348967011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279828207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2162670586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2759286547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1346887860"/>
                    </a:ext>
                  </a:extLst>
                </a:gridCol>
                <a:gridCol w="650163">
                  <a:extLst>
                    <a:ext uri="{9D8B030D-6E8A-4147-A177-3AD203B41FA5}">
                      <a16:colId xmlns:a16="http://schemas.microsoft.com/office/drawing/2014/main" val="529591272"/>
                    </a:ext>
                  </a:extLst>
                </a:gridCol>
                <a:gridCol w="639505">
                  <a:extLst>
                    <a:ext uri="{9D8B030D-6E8A-4147-A177-3AD203B41FA5}">
                      <a16:colId xmlns:a16="http://schemas.microsoft.com/office/drawing/2014/main" val="2869332987"/>
                    </a:ext>
                  </a:extLst>
                </a:gridCol>
              </a:tblGrid>
              <a:tr h="1264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054202"/>
                  </a:ext>
                </a:extLst>
              </a:tr>
              <a:tr h="3872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08476"/>
                  </a:ext>
                </a:extLst>
              </a:tr>
              <a:tr h="1659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24.550.896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10.646.606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153955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4.344.450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947595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72307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49705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20.317.643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4.310.649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59421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1.102.428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03420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1.047.851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552143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73952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6.604.859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087256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940723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442884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324824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576836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1.646.957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50215"/>
                  </a:ext>
                </a:extLst>
              </a:tr>
              <a:tr h="2528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57.009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73499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23442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458254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9287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562843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728258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838144"/>
                  </a:ext>
                </a:extLst>
              </a:tr>
              <a:tr h="1264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875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305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257" y="835324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BFC4E3D-7B1D-4BB2-877B-77DC90A8E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21044"/>
              </p:ext>
            </p:extLst>
          </p:nvPr>
        </p:nvGraphicFramePr>
        <p:xfrm>
          <a:off x="521257" y="1904526"/>
          <a:ext cx="7908397" cy="3648084"/>
        </p:xfrm>
        <a:graphic>
          <a:graphicData uri="http://schemas.openxmlformats.org/drawingml/2006/table">
            <a:tbl>
              <a:tblPr/>
              <a:tblGrid>
                <a:gridCol w="287265">
                  <a:extLst>
                    <a:ext uri="{9D8B030D-6E8A-4147-A177-3AD203B41FA5}">
                      <a16:colId xmlns:a16="http://schemas.microsoft.com/office/drawing/2014/main" val="1066669413"/>
                    </a:ext>
                  </a:extLst>
                </a:gridCol>
                <a:gridCol w="287265">
                  <a:extLst>
                    <a:ext uri="{9D8B030D-6E8A-4147-A177-3AD203B41FA5}">
                      <a16:colId xmlns:a16="http://schemas.microsoft.com/office/drawing/2014/main" val="2246659024"/>
                    </a:ext>
                  </a:extLst>
                </a:gridCol>
                <a:gridCol w="287265">
                  <a:extLst>
                    <a:ext uri="{9D8B030D-6E8A-4147-A177-3AD203B41FA5}">
                      <a16:colId xmlns:a16="http://schemas.microsoft.com/office/drawing/2014/main" val="463522517"/>
                    </a:ext>
                  </a:extLst>
                </a:gridCol>
                <a:gridCol w="2576765">
                  <a:extLst>
                    <a:ext uri="{9D8B030D-6E8A-4147-A177-3AD203B41FA5}">
                      <a16:colId xmlns:a16="http://schemas.microsoft.com/office/drawing/2014/main" val="3543256921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783867209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1864215766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695151617"/>
                    </a:ext>
                  </a:extLst>
                </a:gridCol>
                <a:gridCol w="769869">
                  <a:extLst>
                    <a:ext uri="{9D8B030D-6E8A-4147-A177-3AD203B41FA5}">
                      <a16:colId xmlns:a16="http://schemas.microsoft.com/office/drawing/2014/main" val="2446878108"/>
                    </a:ext>
                  </a:extLst>
                </a:gridCol>
                <a:gridCol w="700926">
                  <a:extLst>
                    <a:ext uri="{9D8B030D-6E8A-4147-A177-3AD203B41FA5}">
                      <a16:colId xmlns:a16="http://schemas.microsoft.com/office/drawing/2014/main" val="3262185447"/>
                    </a:ext>
                  </a:extLst>
                </a:gridCol>
                <a:gridCol w="689435">
                  <a:extLst>
                    <a:ext uri="{9D8B030D-6E8A-4147-A177-3AD203B41FA5}">
                      <a16:colId xmlns:a16="http://schemas.microsoft.com/office/drawing/2014/main" val="1791344403"/>
                    </a:ext>
                  </a:extLst>
                </a:gridCol>
              </a:tblGrid>
              <a:tr h="1383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07800"/>
                  </a:ext>
                </a:extLst>
              </a:tr>
              <a:tr h="4235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9318"/>
                  </a:ext>
                </a:extLst>
              </a:tr>
              <a:tr h="1815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56.039.800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37.981.382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351145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19.650.035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032554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742910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194260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19.650.035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378296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12.654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359888"/>
                  </a:ext>
                </a:extLst>
              </a:tr>
              <a:tr h="276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1.809.076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768257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17.120.819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413393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657.872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297157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49.614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26862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154054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36572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3.622.372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30507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621542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155298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147981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1.080.372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554550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1.080.372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329638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4.206.926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420692,6%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147298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4.206.926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420692,6%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27144"/>
                  </a:ext>
                </a:extLst>
              </a:tr>
              <a:tr h="138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1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656207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70E7C6-319B-4C9C-A78B-74210AB7C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465842"/>
              </p:ext>
            </p:extLst>
          </p:nvPr>
        </p:nvGraphicFramePr>
        <p:xfrm>
          <a:off x="467544" y="2078720"/>
          <a:ext cx="7927199" cy="3509196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252211617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433175330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177008353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108018898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749411215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440641642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249307929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4248804247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1281828852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3122085205"/>
                    </a:ext>
                  </a:extLst>
                </a:gridCol>
              </a:tblGrid>
              <a:tr h="1225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74790"/>
                  </a:ext>
                </a:extLst>
              </a:tr>
              <a:tr h="3754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25583"/>
                  </a:ext>
                </a:extLst>
              </a:tr>
              <a:tr h="1609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6.504.007.176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58.187.731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3.786.747.773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153343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6.396.670.457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6.427.884.148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31.213.691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3.711.629.172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4782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5.232.291.170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22.926.298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3.045.769.462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887824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67.865.135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297.364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58.196.089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17679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3.686.394.702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16.152.654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2.137.960.796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003971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22.737.244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8.722.159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16.288.895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95571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70.698.828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309.781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39.541.078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50628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514.265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13.343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4622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35.578.931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21.181.231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588547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501.368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210.215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291.847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032051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35.444.551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29.587.288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06313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827.361.331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-5.205.306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473.009.884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683316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158.297.537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693.611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88.831.744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724210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326.897.278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1.432.364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180.867.267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736634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411.196.170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1.785.654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235.791.457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2515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411.196.170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1.785.654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235.791.457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713155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777.895.069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784.396.808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6.501.739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430.068.253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88320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7.387.797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3.201.802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642069"/>
                  </a:ext>
                </a:extLst>
              </a:tr>
              <a:tr h="13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1.537.144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762.027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46277"/>
                  </a:ext>
                </a:extLst>
              </a:tr>
              <a:tr h="13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21.306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1.135.268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300695"/>
                  </a:ext>
                </a:extLst>
              </a:tr>
              <a:tr h="252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6.638.937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4.535.666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316592"/>
                  </a:ext>
                </a:extLst>
              </a:tr>
              <a:tr h="252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46.984.508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29.607.100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099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080" y="1535383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432" y="698069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E803DE8-427A-4A5B-843C-D7A507D39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937176"/>
              </p:ext>
            </p:extLst>
          </p:nvPr>
        </p:nvGraphicFramePr>
        <p:xfrm>
          <a:off x="482211" y="1966873"/>
          <a:ext cx="7886698" cy="4193058"/>
        </p:xfrm>
        <a:graphic>
          <a:graphicData uri="http://schemas.openxmlformats.org/drawingml/2006/table">
            <a:tbl>
              <a:tblPr/>
              <a:tblGrid>
                <a:gridCol w="255315">
                  <a:extLst>
                    <a:ext uri="{9D8B030D-6E8A-4147-A177-3AD203B41FA5}">
                      <a16:colId xmlns:a16="http://schemas.microsoft.com/office/drawing/2014/main" val="1738418439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1614507880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4020419920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817755254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1092253004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3284168770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1714600446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2159251602"/>
                    </a:ext>
                  </a:extLst>
                </a:gridCol>
                <a:gridCol w="622970">
                  <a:extLst>
                    <a:ext uri="{9D8B030D-6E8A-4147-A177-3AD203B41FA5}">
                      <a16:colId xmlns:a16="http://schemas.microsoft.com/office/drawing/2014/main" val="1918472804"/>
                    </a:ext>
                  </a:extLst>
                </a:gridCol>
                <a:gridCol w="612757">
                  <a:extLst>
                    <a:ext uri="{9D8B030D-6E8A-4147-A177-3AD203B41FA5}">
                      <a16:colId xmlns:a16="http://schemas.microsoft.com/office/drawing/2014/main" val="1510835861"/>
                    </a:ext>
                  </a:extLst>
                </a:gridCol>
              </a:tblGrid>
              <a:tr h="153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071670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19946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59.353.416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260.069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30.621.290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238610"/>
                  </a:ext>
                </a:extLst>
              </a:tr>
              <a:tr h="168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3.487.256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15.280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1.762.651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443243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78.467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14.537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138532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93334"/>
                  </a:ext>
                </a:extLst>
              </a:tr>
              <a:tr h="153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5.687.269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2.381.340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67151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445.152.773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1.950.523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244.331.343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862715"/>
                  </a:ext>
                </a:extLst>
              </a:tr>
              <a:tr h="2011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3.951.261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17.313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2.117.335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79603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71794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3.960.494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726401"/>
                  </a:ext>
                </a:extLst>
              </a:tr>
              <a:tr h="168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4.396.192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37736"/>
                  </a:ext>
                </a:extLst>
              </a:tr>
              <a:tr h="153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3.943.597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915862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91.493.687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400.897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51.715.283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463828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79.170.793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346.902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45.118.085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85510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2.363.196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457.321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2124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50811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49.364.288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48.357.059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22797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45.552.019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718418"/>
                  </a:ext>
                </a:extLst>
              </a:tr>
              <a:tr h="168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45.552.019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15318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2.805.040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897854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2.805.040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461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26.757.740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26.758.668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85943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26.757.740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26.758.668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83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FEC172-24C2-439C-B186-CA913EA77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115944"/>
              </p:ext>
            </p:extLst>
          </p:nvPr>
        </p:nvGraphicFramePr>
        <p:xfrm>
          <a:off x="482922" y="2060208"/>
          <a:ext cx="7927195" cy="1569941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67423297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04919151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898303463"/>
                    </a:ext>
                  </a:extLst>
                </a:gridCol>
                <a:gridCol w="2996606">
                  <a:extLst>
                    <a:ext uri="{9D8B030D-6E8A-4147-A177-3AD203B41FA5}">
                      <a16:colId xmlns:a16="http://schemas.microsoft.com/office/drawing/2014/main" val="35655773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11797985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68114918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7548498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513873115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2732342792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09935829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47133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3039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2.372.879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5081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3.936.222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2.245.811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902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198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434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047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81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91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380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996" y="1488781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948" y="826218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F78B23C-2113-4FF9-BAC8-AA942BF3D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90476"/>
              </p:ext>
            </p:extLst>
          </p:nvPr>
        </p:nvGraphicFramePr>
        <p:xfrm>
          <a:off x="529897" y="1859265"/>
          <a:ext cx="7927196" cy="1939109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344680085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620734105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180425191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199402528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57301089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70335718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80496366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914127410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105064522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553045216"/>
                    </a:ext>
                  </a:extLst>
                </a:gridCol>
              </a:tblGrid>
              <a:tr h="126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516834"/>
                  </a:ext>
                </a:extLst>
              </a:tr>
              <a:tr h="3862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437819"/>
                  </a:ext>
                </a:extLst>
              </a:tr>
              <a:tr h="1655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32.810.828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18.368.030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912866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14.560.281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327501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2.327.746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39806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06687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32856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3236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042022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731845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308753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027459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25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54877"/>
              </p:ext>
            </p:extLst>
          </p:nvPr>
        </p:nvGraphicFramePr>
        <p:xfrm>
          <a:off x="683568" y="2132856"/>
          <a:ext cx="7560840" cy="351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D51E4C8-9931-4C0E-9809-087316958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29185"/>
              </p:ext>
            </p:extLst>
          </p:nvPr>
        </p:nvGraphicFramePr>
        <p:xfrm>
          <a:off x="466343" y="1829570"/>
          <a:ext cx="7886699" cy="2643660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3425549153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759568279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2308370352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3085755344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280532331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9731564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2676545324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990804489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474864580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4181573546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23303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37455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30.923.460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11.688.176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2887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7.214.753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3017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736.538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29115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1.687.938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8580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1.687.938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3263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844.426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99127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823.490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145233"/>
                  </a:ext>
                </a:extLst>
              </a:tr>
              <a:tr h="2052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15552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151.884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5726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07987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99498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04200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151.468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65562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1.897.063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189706,3%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86546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1.897.063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189706,3%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8493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89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4924" y="1447973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D654520-0AE9-4674-823B-AEC91E307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53715"/>
              </p:ext>
            </p:extLst>
          </p:nvPr>
        </p:nvGraphicFramePr>
        <p:xfrm>
          <a:off x="476041" y="1843187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2535820234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007972145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648071167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167290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73164037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87064325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70765945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270920787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3377477667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159277443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083616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66142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345.507.230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-42.730.633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188.774.434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39449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3.622.729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2.132.890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27179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281.497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63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326.864.841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179.279.915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38178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326.820.841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7.608.578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179.279.915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5340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325.887.103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178.951.516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9672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901.938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306.734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00129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21.665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98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83124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3782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15118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72288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24477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74799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6.337.642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62248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6.337.642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09459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6.337.642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1090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73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84056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350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327" y="1573162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694889"/>
            <a:ext cx="78867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114ED32-400E-4B0E-A2C8-294C7531B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80991"/>
              </p:ext>
            </p:extLst>
          </p:nvPr>
        </p:nvGraphicFramePr>
        <p:xfrm>
          <a:off x="475250" y="1911351"/>
          <a:ext cx="7886699" cy="142210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458182861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365918568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080326761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83917206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44979809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90799149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90473530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123168862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2538180767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979983649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55596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28343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9.410.062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54270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29373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32651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69615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6.039.345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90587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6.039.345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80228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6.039.345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716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10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6F0259F-7354-4A7C-AF46-79791DAF86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73942"/>
              </p:ext>
            </p:extLst>
          </p:nvPr>
        </p:nvGraphicFramePr>
        <p:xfrm>
          <a:off x="477783" y="1837530"/>
          <a:ext cx="8054654" cy="3535690"/>
        </p:xfrm>
        <a:graphic>
          <a:graphicData uri="http://schemas.openxmlformats.org/drawingml/2006/table">
            <a:tbl>
              <a:tblPr/>
              <a:tblGrid>
                <a:gridCol w="269928">
                  <a:extLst>
                    <a:ext uri="{9D8B030D-6E8A-4147-A177-3AD203B41FA5}">
                      <a16:colId xmlns:a16="http://schemas.microsoft.com/office/drawing/2014/main" val="279391660"/>
                    </a:ext>
                  </a:extLst>
                </a:gridCol>
                <a:gridCol w="269928">
                  <a:extLst>
                    <a:ext uri="{9D8B030D-6E8A-4147-A177-3AD203B41FA5}">
                      <a16:colId xmlns:a16="http://schemas.microsoft.com/office/drawing/2014/main" val="3012769432"/>
                    </a:ext>
                  </a:extLst>
                </a:gridCol>
                <a:gridCol w="269928">
                  <a:extLst>
                    <a:ext uri="{9D8B030D-6E8A-4147-A177-3AD203B41FA5}">
                      <a16:colId xmlns:a16="http://schemas.microsoft.com/office/drawing/2014/main" val="2538332489"/>
                    </a:ext>
                  </a:extLst>
                </a:gridCol>
                <a:gridCol w="3044789">
                  <a:extLst>
                    <a:ext uri="{9D8B030D-6E8A-4147-A177-3AD203B41FA5}">
                      <a16:colId xmlns:a16="http://schemas.microsoft.com/office/drawing/2014/main" val="2769655017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079792584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530623828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370194843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738007051"/>
                    </a:ext>
                  </a:extLst>
                </a:gridCol>
                <a:gridCol w="658625">
                  <a:extLst>
                    <a:ext uri="{9D8B030D-6E8A-4147-A177-3AD203B41FA5}">
                      <a16:colId xmlns:a16="http://schemas.microsoft.com/office/drawing/2014/main" val="4130794282"/>
                    </a:ext>
                  </a:extLst>
                </a:gridCol>
                <a:gridCol w="647828">
                  <a:extLst>
                    <a:ext uri="{9D8B030D-6E8A-4147-A177-3AD203B41FA5}">
                      <a16:colId xmlns:a16="http://schemas.microsoft.com/office/drawing/2014/main" val="337767861"/>
                    </a:ext>
                  </a:extLst>
                </a:gridCol>
              </a:tblGrid>
              <a:tr h="1243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044697"/>
                  </a:ext>
                </a:extLst>
              </a:tr>
              <a:tr h="3807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65487"/>
                  </a:ext>
                </a:extLst>
              </a:tr>
              <a:tr h="1631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722.961.476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16.119.568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391.812.142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284720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22.699.260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11.485.681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718721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4.707.690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825702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058136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26636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362.607.339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061262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362.607.339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70460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147373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027453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668952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4.528.667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598691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1.679.013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050969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Escolar de JUNAEB y JUNJI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355.815.983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635784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70253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35443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779904"/>
                  </a:ext>
                </a:extLst>
              </a:tr>
              <a:tr h="1321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249025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48351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261844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88206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527847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1535912,3%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146902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15.359.123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1535912,3%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045067"/>
                  </a:ext>
                </a:extLst>
              </a:tr>
              <a:tr h="1243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08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68073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A0A7B3-D008-4CD6-BAE7-1C13C03FC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579416"/>
              </p:ext>
            </p:extLst>
          </p:nvPr>
        </p:nvGraphicFramePr>
        <p:xfrm>
          <a:off x="464715" y="1812356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4561605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231790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4839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762736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253706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97950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748670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4089889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4298920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2849077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2174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0673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11.349.807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1520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9.206.254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335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3734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3558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8.902.145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844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1.525.771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9716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263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7.184.065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459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047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4808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52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1670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214355,3%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843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214355,3%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226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47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0D6089-EFD7-4DC4-A0A1-7F35BAD47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31649"/>
              </p:ext>
            </p:extLst>
          </p:nvPr>
        </p:nvGraphicFramePr>
        <p:xfrm>
          <a:off x="494424" y="1772816"/>
          <a:ext cx="7860366" cy="3423757"/>
        </p:xfrm>
        <a:graphic>
          <a:graphicData uri="http://schemas.openxmlformats.org/drawingml/2006/table">
            <a:tbl>
              <a:tblPr/>
              <a:tblGrid>
                <a:gridCol w="263417">
                  <a:extLst>
                    <a:ext uri="{9D8B030D-6E8A-4147-A177-3AD203B41FA5}">
                      <a16:colId xmlns:a16="http://schemas.microsoft.com/office/drawing/2014/main" val="1745397724"/>
                    </a:ext>
                  </a:extLst>
                </a:gridCol>
                <a:gridCol w="263417">
                  <a:extLst>
                    <a:ext uri="{9D8B030D-6E8A-4147-A177-3AD203B41FA5}">
                      <a16:colId xmlns:a16="http://schemas.microsoft.com/office/drawing/2014/main" val="2222530506"/>
                    </a:ext>
                  </a:extLst>
                </a:gridCol>
                <a:gridCol w="263417">
                  <a:extLst>
                    <a:ext uri="{9D8B030D-6E8A-4147-A177-3AD203B41FA5}">
                      <a16:colId xmlns:a16="http://schemas.microsoft.com/office/drawing/2014/main" val="3735283449"/>
                    </a:ext>
                  </a:extLst>
                </a:gridCol>
                <a:gridCol w="2971344">
                  <a:extLst>
                    <a:ext uri="{9D8B030D-6E8A-4147-A177-3AD203B41FA5}">
                      <a16:colId xmlns:a16="http://schemas.microsoft.com/office/drawing/2014/main" val="3862735512"/>
                    </a:ext>
                  </a:extLst>
                </a:gridCol>
                <a:gridCol w="705958">
                  <a:extLst>
                    <a:ext uri="{9D8B030D-6E8A-4147-A177-3AD203B41FA5}">
                      <a16:colId xmlns:a16="http://schemas.microsoft.com/office/drawing/2014/main" val="3004717501"/>
                    </a:ext>
                  </a:extLst>
                </a:gridCol>
                <a:gridCol w="705958">
                  <a:extLst>
                    <a:ext uri="{9D8B030D-6E8A-4147-A177-3AD203B41FA5}">
                      <a16:colId xmlns:a16="http://schemas.microsoft.com/office/drawing/2014/main" val="1107257804"/>
                    </a:ext>
                  </a:extLst>
                </a:gridCol>
                <a:gridCol w="705958">
                  <a:extLst>
                    <a:ext uri="{9D8B030D-6E8A-4147-A177-3AD203B41FA5}">
                      <a16:colId xmlns:a16="http://schemas.microsoft.com/office/drawing/2014/main" val="538232318"/>
                    </a:ext>
                  </a:extLst>
                </a:gridCol>
                <a:gridCol w="705958">
                  <a:extLst>
                    <a:ext uri="{9D8B030D-6E8A-4147-A177-3AD203B41FA5}">
                      <a16:colId xmlns:a16="http://schemas.microsoft.com/office/drawing/2014/main" val="393364919"/>
                    </a:ext>
                  </a:extLst>
                </a:gridCol>
                <a:gridCol w="642738">
                  <a:extLst>
                    <a:ext uri="{9D8B030D-6E8A-4147-A177-3AD203B41FA5}">
                      <a16:colId xmlns:a16="http://schemas.microsoft.com/office/drawing/2014/main" val="2176221137"/>
                    </a:ext>
                  </a:extLst>
                </a:gridCol>
                <a:gridCol w="632201">
                  <a:extLst>
                    <a:ext uri="{9D8B030D-6E8A-4147-A177-3AD203B41FA5}">
                      <a16:colId xmlns:a16="http://schemas.microsoft.com/office/drawing/2014/main" val="383491706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7738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1672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171.114.871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4610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141.228.345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372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141.117.722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208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14.148.179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3377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1.452.995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5381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1.963.180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150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1.563.655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778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14.816.568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4656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103.367.204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08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1.898.482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56639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110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593.650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50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353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405.629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117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745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110.623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318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18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807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Becas Acceso a TICs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613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29.886.526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2988652,6%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555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29.886.526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2988652,6%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815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37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26095" y="143100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28C1920-F3B6-4D42-94BB-85202CAB9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665327"/>
              </p:ext>
            </p:extLst>
          </p:nvPr>
        </p:nvGraphicFramePr>
        <p:xfrm>
          <a:off x="526094" y="1829884"/>
          <a:ext cx="7886701" cy="37266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143733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0098297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8532545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460719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173100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308742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9262575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5796891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4745342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27759989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21620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84233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608.133.469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-54.277.590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331.107.338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42423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231.148.780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136.102.833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55855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16.905.283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0845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6.199.731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76249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63778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1912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233.453.862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129.219.307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145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11.299.337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44786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11.299.337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8574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213.510.452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117.919.970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14504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212.287.541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116.882.366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9135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04140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168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77684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15513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86027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76600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376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0209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886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C1819E0-F0E4-4CF7-B174-73F413A35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124676"/>
              </p:ext>
            </p:extLst>
          </p:nvPr>
        </p:nvGraphicFramePr>
        <p:xfrm>
          <a:off x="562097" y="1851225"/>
          <a:ext cx="7886701" cy="323503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12669929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041517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0317714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015193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543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165345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32673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5706983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8205117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2601930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47493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82489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24118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12121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42366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3446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41786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7027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9579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14.636.737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6232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14.636.737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23252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8.063.795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42426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8.063.795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2175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8.063.795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0533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21.284.786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18.164.189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3942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2.326.294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36687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9169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15.522.031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15.581.679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1558167,9%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78010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6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71951" y="1592720"/>
            <a:ext cx="7886702" cy="349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681538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b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7B22549-25DA-413E-9328-1FC06C875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96227"/>
              </p:ext>
            </p:extLst>
          </p:nvPr>
        </p:nvGraphicFramePr>
        <p:xfrm>
          <a:off x="562098" y="1942313"/>
          <a:ext cx="7886701" cy="297337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607907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747708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0421367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638227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776888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421705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655155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2389150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4803819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77402990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3157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3063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6.819.161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6740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52410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9846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3617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149392"/>
                  </a:ext>
                </a:extLst>
              </a:tr>
              <a:tr h="198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Apoyo a Jardines Infantiles VTF para Retorno Seguro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0618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1123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4406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38487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2642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13245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1518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5.791.567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71404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5.791.567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62403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5.791.567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739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944" y="166795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26221D-C608-4A67-96C6-CA0C41C84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089166"/>
              </p:ext>
            </p:extLst>
          </p:nvPr>
        </p:nvGraphicFramePr>
        <p:xfrm>
          <a:off x="486475" y="2033083"/>
          <a:ext cx="7857171" cy="2812180"/>
        </p:xfrm>
        <a:graphic>
          <a:graphicData uri="http://schemas.openxmlformats.org/drawingml/2006/table">
            <a:tbl>
              <a:tblPr/>
              <a:tblGrid>
                <a:gridCol w="251429">
                  <a:extLst>
                    <a:ext uri="{9D8B030D-6E8A-4147-A177-3AD203B41FA5}">
                      <a16:colId xmlns:a16="http://schemas.microsoft.com/office/drawing/2014/main" val="3990494601"/>
                    </a:ext>
                  </a:extLst>
                </a:gridCol>
                <a:gridCol w="251429">
                  <a:extLst>
                    <a:ext uri="{9D8B030D-6E8A-4147-A177-3AD203B41FA5}">
                      <a16:colId xmlns:a16="http://schemas.microsoft.com/office/drawing/2014/main" val="3507889841"/>
                    </a:ext>
                  </a:extLst>
                </a:gridCol>
                <a:gridCol w="251429">
                  <a:extLst>
                    <a:ext uri="{9D8B030D-6E8A-4147-A177-3AD203B41FA5}">
                      <a16:colId xmlns:a16="http://schemas.microsoft.com/office/drawing/2014/main" val="4043827675"/>
                    </a:ext>
                  </a:extLst>
                </a:gridCol>
                <a:gridCol w="3190639">
                  <a:extLst>
                    <a:ext uri="{9D8B030D-6E8A-4147-A177-3AD203B41FA5}">
                      <a16:colId xmlns:a16="http://schemas.microsoft.com/office/drawing/2014/main" val="3066852993"/>
                    </a:ext>
                  </a:extLst>
                </a:gridCol>
                <a:gridCol w="673832">
                  <a:extLst>
                    <a:ext uri="{9D8B030D-6E8A-4147-A177-3AD203B41FA5}">
                      <a16:colId xmlns:a16="http://schemas.microsoft.com/office/drawing/2014/main" val="3865763340"/>
                    </a:ext>
                  </a:extLst>
                </a:gridCol>
                <a:gridCol w="673832">
                  <a:extLst>
                    <a:ext uri="{9D8B030D-6E8A-4147-A177-3AD203B41FA5}">
                      <a16:colId xmlns:a16="http://schemas.microsoft.com/office/drawing/2014/main" val="3527335636"/>
                    </a:ext>
                  </a:extLst>
                </a:gridCol>
                <a:gridCol w="673832">
                  <a:extLst>
                    <a:ext uri="{9D8B030D-6E8A-4147-A177-3AD203B41FA5}">
                      <a16:colId xmlns:a16="http://schemas.microsoft.com/office/drawing/2014/main" val="3908436339"/>
                    </a:ext>
                  </a:extLst>
                </a:gridCol>
                <a:gridCol w="673832">
                  <a:extLst>
                    <a:ext uri="{9D8B030D-6E8A-4147-A177-3AD203B41FA5}">
                      <a16:colId xmlns:a16="http://schemas.microsoft.com/office/drawing/2014/main" val="2853406654"/>
                    </a:ext>
                  </a:extLst>
                </a:gridCol>
                <a:gridCol w="613487">
                  <a:extLst>
                    <a:ext uri="{9D8B030D-6E8A-4147-A177-3AD203B41FA5}">
                      <a16:colId xmlns:a16="http://schemas.microsoft.com/office/drawing/2014/main" val="3159231751"/>
                    </a:ext>
                  </a:extLst>
                </a:gridCol>
                <a:gridCol w="603430">
                  <a:extLst>
                    <a:ext uri="{9D8B030D-6E8A-4147-A177-3AD203B41FA5}">
                      <a16:colId xmlns:a16="http://schemas.microsoft.com/office/drawing/2014/main" val="825487114"/>
                    </a:ext>
                  </a:extLst>
                </a:gridCol>
              </a:tblGrid>
              <a:tr h="1203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791540"/>
                  </a:ext>
                </a:extLst>
              </a:tr>
              <a:tr h="3684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71574"/>
                  </a:ext>
                </a:extLst>
              </a:tr>
              <a:tr h="1579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17.691.382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795.972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11.740.572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35511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10.232.551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5.557.244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184722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344.053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132987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208.813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38971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747772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208.813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4919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1.674.538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628984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1.674.538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227036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275488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1.653.182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184209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04282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3.229.935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56432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3.229.935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722943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79804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644784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093877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24446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52207"/>
                  </a:ext>
                </a:extLst>
              </a:tr>
              <a:tr h="1203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22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752397"/>
              </p:ext>
            </p:extLst>
          </p:nvPr>
        </p:nvGraphicFramePr>
        <p:xfrm>
          <a:off x="467544" y="2047021"/>
          <a:ext cx="7992888" cy="368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59" y="1429435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09DEC5C-9E64-40AA-8486-480167FC8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057520"/>
              </p:ext>
            </p:extLst>
          </p:nvPr>
        </p:nvGraphicFramePr>
        <p:xfrm>
          <a:off x="467147" y="1782969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7468736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9797073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1378015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934613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049110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062525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73472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8957310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3103936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169329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2371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3399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65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955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40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721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797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541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26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548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581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976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9213" y="142144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BEAC326-18D1-41C2-A1A8-898250887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63812"/>
              </p:ext>
            </p:extLst>
          </p:nvPr>
        </p:nvGraphicFramePr>
        <p:xfrm>
          <a:off x="476002" y="1776953"/>
          <a:ext cx="7919626" cy="3075588"/>
        </p:xfrm>
        <a:graphic>
          <a:graphicData uri="http://schemas.openxmlformats.org/drawingml/2006/table">
            <a:tbl>
              <a:tblPr/>
              <a:tblGrid>
                <a:gridCol w="265403">
                  <a:extLst>
                    <a:ext uri="{9D8B030D-6E8A-4147-A177-3AD203B41FA5}">
                      <a16:colId xmlns:a16="http://schemas.microsoft.com/office/drawing/2014/main" val="3579532087"/>
                    </a:ext>
                  </a:extLst>
                </a:gridCol>
                <a:gridCol w="265403">
                  <a:extLst>
                    <a:ext uri="{9D8B030D-6E8A-4147-A177-3AD203B41FA5}">
                      <a16:colId xmlns:a16="http://schemas.microsoft.com/office/drawing/2014/main" val="810016917"/>
                    </a:ext>
                  </a:extLst>
                </a:gridCol>
                <a:gridCol w="265403">
                  <a:extLst>
                    <a:ext uri="{9D8B030D-6E8A-4147-A177-3AD203B41FA5}">
                      <a16:colId xmlns:a16="http://schemas.microsoft.com/office/drawing/2014/main" val="2531253013"/>
                    </a:ext>
                  </a:extLst>
                </a:gridCol>
                <a:gridCol w="2993746">
                  <a:extLst>
                    <a:ext uri="{9D8B030D-6E8A-4147-A177-3AD203B41FA5}">
                      <a16:colId xmlns:a16="http://schemas.microsoft.com/office/drawing/2014/main" val="390145732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1014081124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575500945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2454979895"/>
                    </a:ext>
                  </a:extLst>
                </a:gridCol>
                <a:gridCol w="711280">
                  <a:extLst>
                    <a:ext uri="{9D8B030D-6E8A-4147-A177-3AD203B41FA5}">
                      <a16:colId xmlns:a16="http://schemas.microsoft.com/office/drawing/2014/main" val="3416422768"/>
                    </a:ext>
                  </a:extLst>
                </a:gridCol>
                <a:gridCol w="647584">
                  <a:extLst>
                    <a:ext uri="{9D8B030D-6E8A-4147-A177-3AD203B41FA5}">
                      <a16:colId xmlns:a16="http://schemas.microsoft.com/office/drawing/2014/main" val="1400911009"/>
                    </a:ext>
                  </a:extLst>
                </a:gridCol>
                <a:gridCol w="636967">
                  <a:extLst>
                    <a:ext uri="{9D8B030D-6E8A-4147-A177-3AD203B41FA5}">
                      <a16:colId xmlns:a16="http://schemas.microsoft.com/office/drawing/2014/main" val="3849249285"/>
                    </a:ext>
                  </a:extLst>
                </a:gridCol>
              </a:tblGrid>
              <a:tr h="126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792950"/>
                  </a:ext>
                </a:extLst>
              </a:tr>
              <a:tr h="3864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435774"/>
                  </a:ext>
                </a:extLst>
              </a:tr>
              <a:tr h="1656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1.041.806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101447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1.697.513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884.642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31972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112.761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651443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55681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98744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04105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01877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445029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263373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8642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93698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582474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438735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356482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117467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72394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76451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259483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185946"/>
                  </a:ext>
                </a:extLst>
              </a:tr>
              <a:tr h="126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8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84D9185-E631-47BC-8743-A10F65FFA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444856"/>
              </p:ext>
            </p:extLst>
          </p:nvPr>
        </p:nvGraphicFramePr>
        <p:xfrm>
          <a:off x="539551" y="1875598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396055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917183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310210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963502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319855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88411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778427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6514790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9984463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361159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4616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74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7.097.881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3.531.968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71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169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751.795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72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60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287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682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658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289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116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019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646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77263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 FET – Covid 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F1D9748-825C-4A7B-BDCF-8869F1916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094134"/>
              </p:ext>
            </p:extLst>
          </p:nvPr>
        </p:nvGraphicFramePr>
        <p:xfrm>
          <a:off x="539551" y="2033235"/>
          <a:ext cx="7886701" cy="135585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939194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398701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7637813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081061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303127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462537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699444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8581227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2191050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81798309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785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7714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5.470.216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847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5.470.216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1862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5.470.216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30794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5.470.216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04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017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605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11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589643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95347B2-6172-489C-AA8B-9EFF916CD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75631"/>
              </p:ext>
            </p:extLst>
          </p:nvPr>
        </p:nvGraphicFramePr>
        <p:xfrm>
          <a:off x="467539" y="1931808"/>
          <a:ext cx="7886701" cy="366499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175821611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1928967060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3926112128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3557488803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67436261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869368661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627860403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996690188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4020493963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96116849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578150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61564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356.570.491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-34.030.144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121.730.821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60938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171.459.792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1.641.874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43.653.935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98845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31.195.318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08863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1.046.884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25044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62.718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22170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95613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30.085.326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6727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124.236.266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1.641.874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12.458.617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24685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11.058.520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1406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1.641.884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1.641.874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1.400.097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14000970,0%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98975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Educativas para los Servicios Locales de Edu-cación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5185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1277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49210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62.622.905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8665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26.661.969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9961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94476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6220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61067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2.358.264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81450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35.960.936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1267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35.960.936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66915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15.858.101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081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1000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86763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900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B3FE4C-3064-4A74-9E36-E41633270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4897"/>
              </p:ext>
            </p:extLst>
          </p:nvPr>
        </p:nvGraphicFramePr>
        <p:xfrm>
          <a:off x="481741" y="2132856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22346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8110484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0967303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862042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640122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182437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41089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395936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5111824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75871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113393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4079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497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16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15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305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7784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201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694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38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699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6F3D24-964B-46F9-87C7-C0B15F03E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52364"/>
              </p:ext>
            </p:extLst>
          </p:nvPr>
        </p:nvGraphicFramePr>
        <p:xfrm>
          <a:off x="542177" y="2118414"/>
          <a:ext cx="7886700" cy="1990331"/>
        </p:xfrm>
        <a:graphic>
          <a:graphicData uri="http://schemas.openxmlformats.org/drawingml/2006/table">
            <a:tbl>
              <a:tblPr/>
              <a:tblGrid>
                <a:gridCol w="267165">
                  <a:extLst>
                    <a:ext uri="{9D8B030D-6E8A-4147-A177-3AD203B41FA5}">
                      <a16:colId xmlns:a16="http://schemas.microsoft.com/office/drawing/2014/main" val="2087154797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2745028684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2430904311"/>
                    </a:ext>
                  </a:extLst>
                </a:gridCol>
                <a:gridCol w="2928124">
                  <a:extLst>
                    <a:ext uri="{9D8B030D-6E8A-4147-A177-3AD203B41FA5}">
                      <a16:colId xmlns:a16="http://schemas.microsoft.com/office/drawing/2014/main" val="667734039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3978073226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2249678340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2245790508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3288320109"/>
                    </a:ext>
                  </a:extLst>
                </a:gridCol>
                <a:gridCol w="651882">
                  <a:extLst>
                    <a:ext uri="{9D8B030D-6E8A-4147-A177-3AD203B41FA5}">
                      <a16:colId xmlns:a16="http://schemas.microsoft.com/office/drawing/2014/main" val="1491901779"/>
                    </a:ext>
                  </a:extLst>
                </a:gridCol>
                <a:gridCol w="641195">
                  <a:extLst>
                    <a:ext uri="{9D8B030D-6E8A-4147-A177-3AD203B41FA5}">
                      <a16:colId xmlns:a16="http://schemas.microsoft.com/office/drawing/2014/main" val="3581060122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79087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082886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3.580.782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153.672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1.990.740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84061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2.687.018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-4.813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1.526.037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590353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46338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8201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17696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535181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07794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07940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36748,0%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948518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36748,0%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7538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54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AED216-6E11-45B9-AB55-D2C7051A4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785363"/>
              </p:ext>
            </p:extLst>
          </p:nvPr>
        </p:nvGraphicFramePr>
        <p:xfrm>
          <a:off x="468134" y="2073141"/>
          <a:ext cx="7912353" cy="2808320"/>
        </p:xfrm>
        <a:graphic>
          <a:graphicData uri="http://schemas.openxmlformats.org/drawingml/2006/table">
            <a:tbl>
              <a:tblPr/>
              <a:tblGrid>
                <a:gridCol w="268034">
                  <a:extLst>
                    <a:ext uri="{9D8B030D-6E8A-4147-A177-3AD203B41FA5}">
                      <a16:colId xmlns:a16="http://schemas.microsoft.com/office/drawing/2014/main" val="2929891302"/>
                    </a:ext>
                  </a:extLst>
                </a:gridCol>
                <a:gridCol w="268034">
                  <a:extLst>
                    <a:ext uri="{9D8B030D-6E8A-4147-A177-3AD203B41FA5}">
                      <a16:colId xmlns:a16="http://schemas.microsoft.com/office/drawing/2014/main" val="2544807352"/>
                    </a:ext>
                  </a:extLst>
                </a:gridCol>
                <a:gridCol w="268034">
                  <a:extLst>
                    <a:ext uri="{9D8B030D-6E8A-4147-A177-3AD203B41FA5}">
                      <a16:colId xmlns:a16="http://schemas.microsoft.com/office/drawing/2014/main" val="994843417"/>
                    </a:ext>
                  </a:extLst>
                </a:gridCol>
                <a:gridCol w="2937648">
                  <a:extLst>
                    <a:ext uri="{9D8B030D-6E8A-4147-A177-3AD203B41FA5}">
                      <a16:colId xmlns:a16="http://schemas.microsoft.com/office/drawing/2014/main" val="2879417875"/>
                    </a:ext>
                  </a:extLst>
                </a:gridCol>
                <a:gridCol w="718330">
                  <a:extLst>
                    <a:ext uri="{9D8B030D-6E8A-4147-A177-3AD203B41FA5}">
                      <a16:colId xmlns:a16="http://schemas.microsoft.com/office/drawing/2014/main" val="1682088638"/>
                    </a:ext>
                  </a:extLst>
                </a:gridCol>
                <a:gridCol w="718330">
                  <a:extLst>
                    <a:ext uri="{9D8B030D-6E8A-4147-A177-3AD203B41FA5}">
                      <a16:colId xmlns:a16="http://schemas.microsoft.com/office/drawing/2014/main" val="179288839"/>
                    </a:ext>
                  </a:extLst>
                </a:gridCol>
                <a:gridCol w="718330">
                  <a:extLst>
                    <a:ext uri="{9D8B030D-6E8A-4147-A177-3AD203B41FA5}">
                      <a16:colId xmlns:a16="http://schemas.microsoft.com/office/drawing/2014/main" val="1076778100"/>
                    </a:ext>
                  </a:extLst>
                </a:gridCol>
                <a:gridCol w="718330">
                  <a:extLst>
                    <a:ext uri="{9D8B030D-6E8A-4147-A177-3AD203B41FA5}">
                      <a16:colId xmlns:a16="http://schemas.microsoft.com/office/drawing/2014/main" val="861345155"/>
                    </a:ext>
                  </a:extLst>
                </a:gridCol>
                <a:gridCol w="654002">
                  <a:extLst>
                    <a:ext uri="{9D8B030D-6E8A-4147-A177-3AD203B41FA5}">
                      <a16:colId xmlns:a16="http://schemas.microsoft.com/office/drawing/2014/main" val="426882846"/>
                    </a:ext>
                  </a:extLst>
                </a:gridCol>
                <a:gridCol w="643281">
                  <a:extLst>
                    <a:ext uri="{9D8B030D-6E8A-4147-A177-3AD203B41FA5}">
                      <a16:colId xmlns:a16="http://schemas.microsoft.com/office/drawing/2014/main" val="2562990108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21240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601052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58.558.782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3.567.999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34.781.648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396802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43.475.721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44.008.393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532.672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28.692.178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86536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7.996.514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1.377.830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02127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463.123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0227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463.123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42402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53514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512458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306822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541.533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90.529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09971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52.735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9515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59.651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22409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408.165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96776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64754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1.893.956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602381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1.893.956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65791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2.350.388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23503880,0%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00172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2.350.388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23503880,0%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32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9948430-56D9-438A-BF71-C72279704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57312"/>
              </p:ext>
            </p:extLst>
          </p:nvPr>
        </p:nvGraphicFramePr>
        <p:xfrm>
          <a:off x="468134" y="2091142"/>
          <a:ext cx="7922180" cy="1183811"/>
        </p:xfrm>
        <a:graphic>
          <a:graphicData uri="http://schemas.openxmlformats.org/drawingml/2006/table">
            <a:tbl>
              <a:tblPr/>
              <a:tblGrid>
                <a:gridCol w="268367">
                  <a:extLst>
                    <a:ext uri="{9D8B030D-6E8A-4147-A177-3AD203B41FA5}">
                      <a16:colId xmlns:a16="http://schemas.microsoft.com/office/drawing/2014/main" val="1271785037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3829341365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1678013681"/>
                    </a:ext>
                  </a:extLst>
                </a:gridCol>
                <a:gridCol w="2941296">
                  <a:extLst>
                    <a:ext uri="{9D8B030D-6E8A-4147-A177-3AD203B41FA5}">
                      <a16:colId xmlns:a16="http://schemas.microsoft.com/office/drawing/2014/main" val="1087840154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2971414346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3074159512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1055195018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2285917251"/>
                    </a:ext>
                  </a:extLst>
                </a:gridCol>
                <a:gridCol w="654815">
                  <a:extLst>
                    <a:ext uri="{9D8B030D-6E8A-4147-A177-3AD203B41FA5}">
                      <a16:colId xmlns:a16="http://schemas.microsoft.com/office/drawing/2014/main" val="2372804475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1027212295"/>
                    </a:ext>
                  </a:extLst>
                </a:gridCol>
              </a:tblGrid>
              <a:tr h="1237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139659"/>
                  </a:ext>
                </a:extLst>
              </a:tr>
              <a:tr h="3738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613864"/>
                  </a:ext>
                </a:extLst>
              </a:tr>
              <a:tr h="1602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1.117.983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854819"/>
                  </a:ext>
                </a:extLst>
              </a:tr>
              <a:tr h="123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11.520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942117"/>
                  </a:ext>
                </a:extLst>
              </a:tr>
              <a:tr h="123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85.615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5149"/>
                  </a:ext>
                </a:extLst>
              </a:tr>
              <a:tr h="123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1.020.848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00591"/>
                  </a:ext>
                </a:extLst>
              </a:tr>
              <a:tr h="123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1.020.848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58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35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2A3703A-C275-49FD-B463-B41C0469E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776529"/>
              </p:ext>
            </p:extLst>
          </p:nvPr>
        </p:nvGraphicFramePr>
        <p:xfrm>
          <a:off x="509558" y="2035369"/>
          <a:ext cx="7874774" cy="2059953"/>
        </p:xfrm>
        <a:graphic>
          <a:graphicData uri="http://schemas.openxmlformats.org/drawingml/2006/table">
            <a:tbl>
              <a:tblPr/>
              <a:tblGrid>
                <a:gridCol w="263900">
                  <a:extLst>
                    <a:ext uri="{9D8B030D-6E8A-4147-A177-3AD203B41FA5}">
                      <a16:colId xmlns:a16="http://schemas.microsoft.com/office/drawing/2014/main" val="2454620994"/>
                    </a:ext>
                  </a:extLst>
                </a:gridCol>
                <a:gridCol w="263900">
                  <a:extLst>
                    <a:ext uri="{9D8B030D-6E8A-4147-A177-3AD203B41FA5}">
                      <a16:colId xmlns:a16="http://schemas.microsoft.com/office/drawing/2014/main" val="3962308459"/>
                    </a:ext>
                  </a:extLst>
                </a:gridCol>
                <a:gridCol w="263900">
                  <a:extLst>
                    <a:ext uri="{9D8B030D-6E8A-4147-A177-3AD203B41FA5}">
                      <a16:colId xmlns:a16="http://schemas.microsoft.com/office/drawing/2014/main" val="776144370"/>
                    </a:ext>
                  </a:extLst>
                </a:gridCol>
                <a:gridCol w="2976790">
                  <a:extLst>
                    <a:ext uri="{9D8B030D-6E8A-4147-A177-3AD203B41FA5}">
                      <a16:colId xmlns:a16="http://schemas.microsoft.com/office/drawing/2014/main" val="1668799224"/>
                    </a:ext>
                  </a:extLst>
                </a:gridCol>
                <a:gridCol w="707252">
                  <a:extLst>
                    <a:ext uri="{9D8B030D-6E8A-4147-A177-3AD203B41FA5}">
                      <a16:colId xmlns:a16="http://schemas.microsoft.com/office/drawing/2014/main" val="992954745"/>
                    </a:ext>
                  </a:extLst>
                </a:gridCol>
                <a:gridCol w="707252">
                  <a:extLst>
                    <a:ext uri="{9D8B030D-6E8A-4147-A177-3AD203B41FA5}">
                      <a16:colId xmlns:a16="http://schemas.microsoft.com/office/drawing/2014/main" val="1338957997"/>
                    </a:ext>
                  </a:extLst>
                </a:gridCol>
                <a:gridCol w="707252">
                  <a:extLst>
                    <a:ext uri="{9D8B030D-6E8A-4147-A177-3AD203B41FA5}">
                      <a16:colId xmlns:a16="http://schemas.microsoft.com/office/drawing/2014/main" val="764121764"/>
                    </a:ext>
                  </a:extLst>
                </a:gridCol>
                <a:gridCol w="707252">
                  <a:extLst>
                    <a:ext uri="{9D8B030D-6E8A-4147-A177-3AD203B41FA5}">
                      <a16:colId xmlns:a16="http://schemas.microsoft.com/office/drawing/2014/main" val="3663078134"/>
                    </a:ext>
                  </a:extLst>
                </a:gridCol>
                <a:gridCol w="643916">
                  <a:extLst>
                    <a:ext uri="{9D8B030D-6E8A-4147-A177-3AD203B41FA5}">
                      <a16:colId xmlns:a16="http://schemas.microsoft.com/office/drawing/2014/main" val="2005920467"/>
                    </a:ext>
                  </a:extLst>
                </a:gridCol>
                <a:gridCol w="633360">
                  <a:extLst>
                    <a:ext uri="{9D8B030D-6E8A-4147-A177-3AD203B41FA5}">
                      <a16:colId xmlns:a16="http://schemas.microsoft.com/office/drawing/2014/main" val="2210888930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7268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7655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91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248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306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2327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173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978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840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487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860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428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119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36712"/>
            <a:ext cx="795853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JULIO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702189"/>
              </p:ext>
            </p:extLst>
          </p:nvPr>
        </p:nvGraphicFramePr>
        <p:xfrm>
          <a:off x="461618" y="2348880"/>
          <a:ext cx="795853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90924F5-BA39-4DDA-BAC3-B6AFD9D52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75759"/>
              </p:ext>
            </p:extLst>
          </p:nvPr>
        </p:nvGraphicFramePr>
        <p:xfrm>
          <a:off x="408110" y="2086305"/>
          <a:ext cx="7933510" cy="2929808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2337476622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2319215411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516863294"/>
                    </a:ext>
                  </a:extLst>
                </a:gridCol>
                <a:gridCol w="2998993">
                  <a:extLst>
                    <a:ext uri="{9D8B030D-6E8A-4147-A177-3AD203B41FA5}">
                      <a16:colId xmlns:a16="http://schemas.microsoft.com/office/drawing/2014/main" val="319194590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416329195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571980282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43611480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035872819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911371859"/>
                    </a:ext>
                  </a:extLst>
                </a:gridCol>
                <a:gridCol w="638084">
                  <a:extLst>
                    <a:ext uri="{9D8B030D-6E8A-4147-A177-3AD203B41FA5}">
                      <a16:colId xmlns:a16="http://schemas.microsoft.com/office/drawing/2014/main" val="2355104031"/>
                    </a:ext>
                  </a:extLst>
                </a:gridCol>
              </a:tblGrid>
              <a:tr h="2349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054316"/>
                  </a:ext>
                </a:extLst>
              </a:tr>
              <a:tr h="3863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703540"/>
                  </a:ext>
                </a:extLst>
              </a:tr>
              <a:tr h="1655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40.859.680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21.174.298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512778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29.419.111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29.732.568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17.608.285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431381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4.812.975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1.669.092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63239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281174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1075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975621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509269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28839"/>
                  </a:ext>
                </a:extLst>
              </a:tr>
              <a:tr h="1676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852850"/>
                  </a:ext>
                </a:extLst>
              </a:tr>
              <a:tr h="1676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282052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1502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703635"/>
                  </a:ext>
                </a:extLst>
              </a:tr>
              <a:tr h="1676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975492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52511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358552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18169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55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22AA25B-C5E1-4E63-A03C-BF7298B9C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900636"/>
              </p:ext>
            </p:extLst>
          </p:nvPr>
        </p:nvGraphicFramePr>
        <p:xfrm>
          <a:off x="408110" y="2086305"/>
          <a:ext cx="7929566" cy="1284116"/>
        </p:xfrm>
        <a:graphic>
          <a:graphicData uri="http://schemas.openxmlformats.org/drawingml/2006/table">
            <a:tbl>
              <a:tblPr/>
              <a:tblGrid>
                <a:gridCol w="265736">
                  <a:extLst>
                    <a:ext uri="{9D8B030D-6E8A-4147-A177-3AD203B41FA5}">
                      <a16:colId xmlns:a16="http://schemas.microsoft.com/office/drawing/2014/main" val="1125106257"/>
                    </a:ext>
                  </a:extLst>
                </a:gridCol>
                <a:gridCol w="265736">
                  <a:extLst>
                    <a:ext uri="{9D8B030D-6E8A-4147-A177-3AD203B41FA5}">
                      <a16:colId xmlns:a16="http://schemas.microsoft.com/office/drawing/2014/main" val="4242491224"/>
                    </a:ext>
                  </a:extLst>
                </a:gridCol>
                <a:gridCol w="265736">
                  <a:extLst>
                    <a:ext uri="{9D8B030D-6E8A-4147-A177-3AD203B41FA5}">
                      <a16:colId xmlns:a16="http://schemas.microsoft.com/office/drawing/2014/main" val="3464817902"/>
                    </a:ext>
                  </a:extLst>
                </a:gridCol>
                <a:gridCol w="2997503">
                  <a:extLst>
                    <a:ext uri="{9D8B030D-6E8A-4147-A177-3AD203B41FA5}">
                      <a16:colId xmlns:a16="http://schemas.microsoft.com/office/drawing/2014/main" val="3758669905"/>
                    </a:ext>
                  </a:extLst>
                </a:gridCol>
                <a:gridCol w="712173">
                  <a:extLst>
                    <a:ext uri="{9D8B030D-6E8A-4147-A177-3AD203B41FA5}">
                      <a16:colId xmlns:a16="http://schemas.microsoft.com/office/drawing/2014/main" val="755846496"/>
                    </a:ext>
                  </a:extLst>
                </a:gridCol>
                <a:gridCol w="712173">
                  <a:extLst>
                    <a:ext uri="{9D8B030D-6E8A-4147-A177-3AD203B41FA5}">
                      <a16:colId xmlns:a16="http://schemas.microsoft.com/office/drawing/2014/main" val="4167180749"/>
                    </a:ext>
                  </a:extLst>
                </a:gridCol>
                <a:gridCol w="712173">
                  <a:extLst>
                    <a:ext uri="{9D8B030D-6E8A-4147-A177-3AD203B41FA5}">
                      <a16:colId xmlns:a16="http://schemas.microsoft.com/office/drawing/2014/main" val="3350818340"/>
                    </a:ext>
                  </a:extLst>
                </a:gridCol>
                <a:gridCol w="712173">
                  <a:extLst>
                    <a:ext uri="{9D8B030D-6E8A-4147-A177-3AD203B41FA5}">
                      <a16:colId xmlns:a16="http://schemas.microsoft.com/office/drawing/2014/main" val="1204002812"/>
                    </a:ext>
                  </a:extLst>
                </a:gridCol>
                <a:gridCol w="648396">
                  <a:extLst>
                    <a:ext uri="{9D8B030D-6E8A-4147-A177-3AD203B41FA5}">
                      <a16:colId xmlns:a16="http://schemas.microsoft.com/office/drawing/2014/main" val="2205914170"/>
                    </a:ext>
                  </a:extLst>
                </a:gridCol>
                <a:gridCol w="637767">
                  <a:extLst>
                    <a:ext uri="{9D8B030D-6E8A-4147-A177-3AD203B41FA5}">
                      <a16:colId xmlns:a16="http://schemas.microsoft.com/office/drawing/2014/main" val="4200985057"/>
                    </a:ext>
                  </a:extLst>
                </a:gridCol>
              </a:tblGrid>
              <a:tr h="2336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820158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886941"/>
                  </a:ext>
                </a:extLst>
              </a:tr>
              <a:tr h="1646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531563"/>
                  </a:ext>
                </a:extLst>
              </a:tr>
              <a:tr h="125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041122"/>
                  </a:ext>
                </a:extLst>
              </a:tr>
              <a:tr h="125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659787"/>
                  </a:ext>
                </a:extLst>
              </a:tr>
              <a:tr h="125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765084"/>
                  </a:ext>
                </a:extLst>
              </a:tr>
              <a:tr h="1254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487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84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4930" y="1772816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A6DC78-5287-4802-8D07-2CF012902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426768"/>
              </p:ext>
            </p:extLst>
          </p:nvPr>
        </p:nvGraphicFramePr>
        <p:xfrm>
          <a:off x="485016" y="2128493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557692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636741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9301774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302435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482275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085189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522949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6513896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21965296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897197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15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156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1.357.148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27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1.027.528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68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588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727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455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976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951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145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3226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24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976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527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84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7C5BFCE-C44B-44FF-9869-5BF617858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856994"/>
              </p:ext>
            </p:extLst>
          </p:nvPr>
        </p:nvGraphicFramePr>
        <p:xfrm>
          <a:off x="488160" y="2069601"/>
          <a:ext cx="7886701" cy="275347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23736718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237114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2715738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192279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4352210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702251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308403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9756111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59383907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5728455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46393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2250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44.973.337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26.303.758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8960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28.617.000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28.939.545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18.035.121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542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6.158.471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2.986.954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65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975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20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982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94911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692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671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823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144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860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312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307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8569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46733980,0%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727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46733980,0%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579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4027"/>
            <a:ext cx="786950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10952B6-2FDA-483E-9891-2623F5023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21934"/>
              </p:ext>
            </p:extLst>
          </p:nvPr>
        </p:nvGraphicFramePr>
        <p:xfrm>
          <a:off x="479563" y="2061108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73994557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5438034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406856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39937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032760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988224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655474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6317809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1971335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7690699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46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30596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037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388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340.477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140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554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443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06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687655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1DBA1F9-9875-4E4A-A9CC-E62339D3F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2404"/>
              </p:ext>
            </p:extLst>
          </p:nvPr>
        </p:nvGraphicFramePr>
        <p:xfrm>
          <a:off x="419847" y="2050795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3278026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9067590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3051522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039057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1966277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132362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292532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8952462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7314260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18852705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676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81317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1.701.218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1366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1.293.282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55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6813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89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442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2260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5836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209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6967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188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89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44EEC4A-417D-4B35-BA9E-CED857968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12040"/>
              </p:ext>
            </p:extLst>
          </p:nvPr>
        </p:nvGraphicFramePr>
        <p:xfrm>
          <a:off x="478368" y="2091848"/>
          <a:ext cx="7886701" cy="292209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682384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070863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633973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986596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331274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746988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896991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1664893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4759589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7722375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44672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85125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36.356.259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18.897.722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09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25.562.598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25.810.102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15.167.011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94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1.459.736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060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1005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317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69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75414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673017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143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0050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234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20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01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8619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884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4811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871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93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F823FE5-1C7E-4600-AD62-DC3006519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772914"/>
              </p:ext>
            </p:extLst>
          </p:nvPr>
        </p:nvGraphicFramePr>
        <p:xfrm>
          <a:off x="478368" y="2091848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7538861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797010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4950751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113030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821022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345274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26484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6134793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6455527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64486742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6694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14170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4695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4643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7077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4876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51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54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5314" y="1725903"/>
            <a:ext cx="7880941" cy="285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795165"/>
            <a:ext cx="788094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6F6BD50-9B77-4CCE-91C5-CF38026E7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278984"/>
              </p:ext>
            </p:extLst>
          </p:nvPr>
        </p:nvGraphicFramePr>
        <p:xfrm>
          <a:off x="427833" y="2086520"/>
          <a:ext cx="7886701" cy="1811414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0225903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5845402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1977725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436452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03976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12066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873848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7345874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3674302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59262755"/>
                    </a:ext>
                  </a:extLst>
                </a:gridCol>
              </a:tblGrid>
              <a:tr h="1027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04453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940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3.320.620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1.584.036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653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2.598.284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1.222.870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052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605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8071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268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0837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676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3450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905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40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3793" y="1726620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5B6B53-C8DC-4A71-955A-3937B0885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382656"/>
              </p:ext>
            </p:extLst>
          </p:nvPr>
        </p:nvGraphicFramePr>
        <p:xfrm>
          <a:off x="533793" y="2089942"/>
          <a:ext cx="7886701" cy="283858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297544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290686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583965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0054615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336724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893165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735273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568888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3442941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705239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1431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97072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57.193.847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2.968.311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32.524.600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5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42.522.129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43.120.885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28.757.465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56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6.059.148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513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08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2155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767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4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8215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98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705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0279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4640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434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453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100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651.615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0738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40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28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JULIO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226707"/>
              </p:ext>
            </p:extLst>
          </p:nvPr>
        </p:nvGraphicFramePr>
        <p:xfrm>
          <a:off x="539552" y="2510649"/>
          <a:ext cx="7920880" cy="355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43312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CBCE8CA-D7FD-44EB-B0AD-973FD69BA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53550"/>
              </p:ext>
            </p:extLst>
          </p:nvPr>
        </p:nvGraphicFramePr>
        <p:xfrm>
          <a:off x="533793" y="2120045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453045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4128430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1317301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850963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637747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629021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197258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8495542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8000937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5540896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46707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4386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617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602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03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579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29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182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845" y="1460718"/>
            <a:ext cx="8032034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5845" y="869625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D72F7BB-8CE3-41F9-9A94-2AE86DDB2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11164"/>
              </p:ext>
            </p:extLst>
          </p:nvPr>
        </p:nvGraphicFramePr>
        <p:xfrm>
          <a:off x="470120" y="1825844"/>
          <a:ext cx="8032037" cy="1922996"/>
        </p:xfrm>
        <a:graphic>
          <a:graphicData uri="http://schemas.openxmlformats.org/drawingml/2006/table">
            <a:tbl>
              <a:tblPr/>
              <a:tblGrid>
                <a:gridCol w="269171">
                  <a:extLst>
                    <a:ext uri="{9D8B030D-6E8A-4147-A177-3AD203B41FA5}">
                      <a16:colId xmlns:a16="http://schemas.microsoft.com/office/drawing/2014/main" val="1046211698"/>
                    </a:ext>
                  </a:extLst>
                </a:gridCol>
                <a:gridCol w="269171">
                  <a:extLst>
                    <a:ext uri="{9D8B030D-6E8A-4147-A177-3AD203B41FA5}">
                      <a16:colId xmlns:a16="http://schemas.microsoft.com/office/drawing/2014/main" val="4126555012"/>
                    </a:ext>
                  </a:extLst>
                </a:gridCol>
                <a:gridCol w="269171">
                  <a:extLst>
                    <a:ext uri="{9D8B030D-6E8A-4147-A177-3AD203B41FA5}">
                      <a16:colId xmlns:a16="http://schemas.microsoft.com/office/drawing/2014/main" val="423613353"/>
                    </a:ext>
                  </a:extLst>
                </a:gridCol>
                <a:gridCol w="3036237">
                  <a:extLst>
                    <a:ext uri="{9D8B030D-6E8A-4147-A177-3AD203B41FA5}">
                      <a16:colId xmlns:a16="http://schemas.microsoft.com/office/drawing/2014/main" val="1997746554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3831742117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1425226852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2426018118"/>
                    </a:ext>
                  </a:extLst>
                </a:gridCol>
                <a:gridCol w="721376">
                  <a:extLst>
                    <a:ext uri="{9D8B030D-6E8A-4147-A177-3AD203B41FA5}">
                      <a16:colId xmlns:a16="http://schemas.microsoft.com/office/drawing/2014/main" val="1026205456"/>
                    </a:ext>
                  </a:extLst>
                </a:gridCol>
                <a:gridCol w="656775">
                  <a:extLst>
                    <a:ext uri="{9D8B030D-6E8A-4147-A177-3AD203B41FA5}">
                      <a16:colId xmlns:a16="http://schemas.microsoft.com/office/drawing/2014/main" val="4294812804"/>
                    </a:ext>
                  </a:extLst>
                </a:gridCol>
                <a:gridCol w="646008">
                  <a:extLst>
                    <a:ext uri="{9D8B030D-6E8A-4147-A177-3AD203B41FA5}">
                      <a16:colId xmlns:a16="http://schemas.microsoft.com/office/drawing/2014/main" val="1229669270"/>
                    </a:ext>
                  </a:extLst>
                </a:gridCol>
              </a:tblGrid>
              <a:tr h="1250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4426"/>
                  </a:ext>
                </a:extLst>
              </a:tr>
              <a:tr h="3830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274432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1.669.152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732771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38011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81501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42732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507742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80703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673589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85627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74071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61402"/>
                  </a:ext>
                </a:extLst>
              </a:tr>
              <a:tr h="1250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304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9B210E0-ED7E-430F-949D-E6A3AAA35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66187"/>
              </p:ext>
            </p:extLst>
          </p:nvPr>
        </p:nvGraphicFramePr>
        <p:xfrm>
          <a:off x="489943" y="1906285"/>
          <a:ext cx="8037760" cy="2749380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3849932698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175974437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253748873"/>
                    </a:ext>
                  </a:extLst>
                </a:gridCol>
                <a:gridCol w="3038402">
                  <a:extLst>
                    <a:ext uri="{9D8B030D-6E8A-4147-A177-3AD203B41FA5}">
                      <a16:colId xmlns:a16="http://schemas.microsoft.com/office/drawing/2014/main" val="2292293420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178785394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068560873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845078759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29383096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784900900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2576890095"/>
                    </a:ext>
                  </a:extLst>
                </a:gridCol>
              </a:tblGrid>
              <a:tr h="128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205563"/>
                  </a:ext>
                </a:extLst>
              </a:tr>
              <a:tr h="3939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821086"/>
                  </a:ext>
                </a:extLst>
              </a:tr>
              <a:tr h="1688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39.059.187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19.971.866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532675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28.631.112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17.530.478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131091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1.268.186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1008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758455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417983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519454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425914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97101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480250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82586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987153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151.429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919542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44393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2.869.740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4099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2.869.740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88986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93608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351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677" y="1628800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722282"/>
            <a:ext cx="803776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F582FB-F20E-4001-BFBE-D85F1BF41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979595"/>
              </p:ext>
            </p:extLst>
          </p:nvPr>
        </p:nvGraphicFramePr>
        <p:xfrm>
          <a:off x="494677" y="2019689"/>
          <a:ext cx="8037758" cy="1278213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672582589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1111959499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229370126"/>
                    </a:ext>
                  </a:extLst>
                </a:gridCol>
                <a:gridCol w="3038401">
                  <a:extLst>
                    <a:ext uri="{9D8B030D-6E8A-4147-A177-3AD203B41FA5}">
                      <a16:colId xmlns:a16="http://schemas.microsoft.com/office/drawing/2014/main" val="749546092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4253467172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742794400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505665365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114633361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2301233381"/>
                    </a:ext>
                  </a:extLst>
                </a:gridCol>
                <a:gridCol w="646468">
                  <a:extLst>
                    <a:ext uri="{9D8B030D-6E8A-4147-A177-3AD203B41FA5}">
                      <a16:colId xmlns:a16="http://schemas.microsoft.com/office/drawing/2014/main" val="604450436"/>
                    </a:ext>
                  </a:extLst>
                </a:gridCol>
              </a:tblGrid>
              <a:tr h="17435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54861"/>
                  </a:ext>
                </a:extLst>
              </a:tr>
              <a:tr h="4036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450360"/>
                  </a:ext>
                </a:extLst>
              </a:tr>
              <a:tr h="172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755227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4948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09445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130357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10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37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2CFB25D-C583-4F11-8545-D463A1AD4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385606"/>
              </p:ext>
            </p:extLst>
          </p:nvPr>
        </p:nvGraphicFramePr>
        <p:xfrm>
          <a:off x="567266" y="2146525"/>
          <a:ext cx="8009467" cy="1724278"/>
        </p:xfrm>
        <a:graphic>
          <a:graphicData uri="http://schemas.openxmlformats.org/drawingml/2006/table">
            <a:tbl>
              <a:tblPr/>
              <a:tblGrid>
                <a:gridCol w="268414">
                  <a:extLst>
                    <a:ext uri="{9D8B030D-6E8A-4147-A177-3AD203B41FA5}">
                      <a16:colId xmlns:a16="http://schemas.microsoft.com/office/drawing/2014/main" val="3081207560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3154930984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3978713142"/>
                    </a:ext>
                  </a:extLst>
                </a:gridCol>
                <a:gridCol w="3027706">
                  <a:extLst>
                    <a:ext uri="{9D8B030D-6E8A-4147-A177-3AD203B41FA5}">
                      <a16:colId xmlns:a16="http://schemas.microsoft.com/office/drawing/2014/main" val="663976130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4157379371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3869292867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775112607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508195011"/>
                    </a:ext>
                  </a:extLst>
                </a:gridCol>
                <a:gridCol w="654930">
                  <a:extLst>
                    <a:ext uri="{9D8B030D-6E8A-4147-A177-3AD203B41FA5}">
                      <a16:colId xmlns:a16="http://schemas.microsoft.com/office/drawing/2014/main" val="3447718706"/>
                    </a:ext>
                  </a:extLst>
                </a:gridCol>
                <a:gridCol w="644193">
                  <a:extLst>
                    <a:ext uri="{9D8B030D-6E8A-4147-A177-3AD203B41FA5}">
                      <a16:colId xmlns:a16="http://schemas.microsoft.com/office/drawing/2014/main" val="1369869579"/>
                    </a:ext>
                  </a:extLst>
                </a:gridCol>
              </a:tblGrid>
              <a:tr h="1289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91522"/>
                  </a:ext>
                </a:extLst>
              </a:tr>
              <a:tr h="3948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310031"/>
                  </a:ext>
                </a:extLst>
              </a:tr>
              <a:tr h="1692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3.076.512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1.474.876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889819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2.342.937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1.141.742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64099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16640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542980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94192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49673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607963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74034"/>
                  </a:ext>
                </a:extLst>
              </a:tr>
              <a:tr h="128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5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57F21B-CB23-499F-A807-C7EDA5F6D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990647"/>
              </p:ext>
            </p:extLst>
          </p:nvPr>
        </p:nvGraphicFramePr>
        <p:xfrm>
          <a:off x="520695" y="2231344"/>
          <a:ext cx="7937461" cy="2838581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1164200331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1937263982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276241406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2661229080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358332221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8006270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42623922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640850169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14189839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332913014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96594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89032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51.278.264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29.868.114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13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41.369.030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41.879.043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26.230.760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695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5.031.721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494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451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356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013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713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6197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56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736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40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0772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81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772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1.910.327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815.509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02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1.910.327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139.774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815.509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691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736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380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B948807-BFC4-4756-BADA-43C3CB454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137870"/>
              </p:ext>
            </p:extLst>
          </p:nvPr>
        </p:nvGraphicFramePr>
        <p:xfrm>
          <a:off x="522665" y="2221321"/>
          <a:ext cx="7935490" cy="1207679"/>
        </p:xfrm>
        <a:graphic>
          <a:graphicData uri="http://schemas.openxmlformats.org/drawingml/2006/table">
            <a:tbl>
              <a:tblPr/>
              <a:tblGrid>
                <a:gridCol w="265935">
                  <a:extLst>
                    <a:ext uri="{9D8B030D-6E8A-4147-A177-3AD203B41FA5}">
                      <a16:colId xmlns:a16="http://schemas.microsoft.com/office/drawing/2014/main" val="3876393206"/>
                    </a:ext>
                  </a:extLst>
                </a:gridCol>
                <a:gridCol w="265935">
                  <a:extLst>
                    <a:ext uri="{9D8B030D-6E8A-4147-A177-3AD203B41FA5}">
                      <a16:colId xmlns:a16="http://schemas.microsoft.com/office/drawing/2014/main" val="52246390"/>
                    </a:ext>
                  </a:extLst>
                </a:gridCol>
                <a:gridCol w="265935">
                  <a:extLst>
                    <a:ext uri="{9D8B030D-6E8A-4147-A177-3AD203B41FA5}">
                      <a16:colId xmlns:a16="http://schemas.microsoft.com/office/drawing/2014/main" val="2705050052"/>
                    </a:ext>
                  </a:extLst>
                </a:gridCol>
                <a:gridCol w="2999742">
                  <a:extLst>
                    <a:ext uri="{9D8B030D-6E8A-4147-A177-3AD203B41FA5}">
                      <a16:colId xmlns:a16="http://schemas.microsoft.com/office/drawing/2014/main" val="3391724997"/>
                    </a:ext>
                  </a:extLst>
                </a:gridCol>
                <a:gridCol w="712705">
                  <a:extLst>
                    <a:ext uri="{9D8B030D-6E8A-4147-A177-3AD203B41FA5}">
                      <a16:colId xmlns:a16="http://schemas.microsoft.com/office/drawing/2014/main" val="2113113382"/>
                    </a:ext>
                  </a:extLst>
                </a:gridCol>
                <a:gridCol w="712705">
                  <a:extLst>
                    <a:ext uri="{9D8B030D-6E8A-4147-A177-3AD203B41FA5}">
                      <a16:colId xmlns:a16="http://schemas.microsoft.com/office/drawing/2014/main" val="3724388134"/>
                    </a:ext>
                  </a:extLst>
                </a:gridCol>
                <a:gridCol w="712705">
                  <a:extLst>
                    <a:ext uri="{9D8B030D-6E8A-4147-A177-3AD203B41FA5}">
                      <a16:colId xmlns:a16="http://schemas.microsoft.com/office/drawing/2014/main" val="3816853725"/>
                    </a:ext>
                  </a:extLst>
                </a:gridCol>
                <a:gridCol w="712705">
                  <a:extLst>
                    <a:ext uri="{9D8B030D-6E8A-4147-A177-3AD203B41FA5}">
                      <a16:colId xmlns:a16="http://schemas.microsoft.com/office/drawing/2014/main" val="3949293673"/>
                    </a:ext>
                  </a:extLst>
                </a:gridCol>
                <a:gridCol w="648880">
                  <a:extLst>
                    <a:ext uri="{9D8B030D-6E8A-4147-A177-3AD203B41FA5}">
                      <a16:colId xmlns:a16="http://schemas.microsoft.com/office/drawing/2014/main" val="2829970285"/>
                    </a:ext>
                  </a:extLst>
                </a:gridCol>
                <a:gridCol w="638243">
                  <a:extLst>
                    <a:ext uri="{9D8B030D-6E8A-4147-A177-3AD203B41FA5}">
                      <a16:colId xmlns:a16="http://schemas.microsoft.com/office/drawing/2014/main" val="1111325609"/>
                    </a:ext>
                  </a:extLst>
                </a:gridCol>
              </a:tblGrid>
              <a:tr h="1451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1732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05247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93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631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04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875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11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69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2BB8744-0985-4128-82AE-126C43BB7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14175"/>
              </p:ext>
            </p:extLst>
          </p:nvPr>
        </p:nvGraphicFramePr>
        <p:xfrm>
          <a:off x="552423" y="2087502"/>
          <a:ext cx="8039154" cy="1715089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469628599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1360421101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419838545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854991097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540891630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963576567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54024927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075333019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559882843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2646873615"/>
                    </a:ext>
                  </a:extLst>
                </a:gridCol>
              </a:tblGrid>
              <a:tr h="1282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11498"/>
                  </a:ext>
                </a:extLst>
              </a:tr>
              <a:tr h="3927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683944"/>
                  </a:ext>
                </a:extLst>
              </a:tr>
              <a:tr h="1683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1.282.897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362620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1.053.497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37205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09352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97280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30313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842796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377809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015544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642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463585B-94D4-4D75-9216-7F13C6C08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07139"/>
              </p:ext>
            </p:extLst>
          </p:nvPr>
        </p:nvGraphicFramePr>
        <p:xfrm>
          <a:off x="520995" y="2077392"/>
          <a:ext cx="8039119" cy="2457989"/>
        </p:xfrm>
        <a:graphic>
          <a:graphicData uri="http://schemas.openxmlformats.org/drawingml/2006/table">
            <a:tbl>
              <a:tblPr/>
              <a:tblGrid>
                <a:gridCol w="269408">
                  <a:extLst>
                    <a:ext uri="{9D8B030D-6E8A-4147-A177-3AD203B41FA5}">
                      <a16:colId xmlns:a16="http://schemas.microsoft.com/office/drawing/2014/main" val="841687047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978125078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2879632697"/>
                    </a:ext>
                  </a:extLst>
                </a:gridCol>
                <a:gridCol w="3038915">
                  <a:extLst>
                    <a:ext uri="{9D8B030D-6E8A-4147-A177-3AD203B41FA5}">
                      <a16:colId xmlns:a16="http://schemas.microsoft.com/office/drawing/2014/main" val="2972683187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3152807627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1126914725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294213703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4181518975"/>
                    </a:ext>
                  </a:extLst>
                </a:gridCol>
                <a:gridCol w="657354">
                  <a:extLst>
                    <a:ext uri="{9D8B030D-6E8A-4147-A177-3AD203B41FA5}">
                      <a16:colId xmlns:a16="http://schemas.microsoft.com/office/drawing/2014/main" val="957997602"/>
                    </a:ext>
                  </a:extLst>
                </a:gridCol>
                <a:gridCol w="646578">
                  <a:extLst>
                    <a:ext uri="{9D8B030D-6E8A-4147-A177-3AD203B41FA5}">
                      <a16:colId xmlns:a16="http://schemas.microsoft.com/office/drawing/2014/main" val="9936729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65149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22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33.857.428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9063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56.006.153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56.818.443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33.259.640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09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6.821.274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351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521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829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534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4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733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498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52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754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7514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630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649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0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1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5936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81B071-FBF4-4A41-94F8-6112C6594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659359"/>
              </p:ext>
            </p:extLst>
          </p:nvPr>
        </p:nvGraphicFramePr>
        <p:xfrm>
          <a:off x="522972" y="2107929"/>
          <a:ext cx="8039154" cy="1225920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904260898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2938117386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2670475390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3202809213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908289995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949266420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398201266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95657277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3298923325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604227225"/>
                    </a:ext>
                  </a:extLst>
                </a:gridCol>
              </a:tblGrid>
              <a:tr h="1307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12214"/>
                  </a:ext>
                </a:extLst>
              </a:tr>
              <a:tr h="4004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956507"/>
                  </a:ext>
                </a:extLst>
              </a:tr>
              <a:tr h="1716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542583"/>
                  </a:ext>
                </a:extLst>
              </a:tr>
              <a:tr h="130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40400"/>
                  </a:ext>
                </a:extLst>
              </a:tr>
              <a:tr h="130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45369"/>
                  </a:ext>
                </a:extLst>
              </a:tr>
              <a:tr h="130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495587"/>
                  </a:ext>
                </a:extLst>
              </a:tr>
              <a:tr h="1307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684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600" y="1412776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CE4CA1F-D104-4686-B89C-87B90E9B2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1465"/>
              </p:ext>
            </p:extLst>
          </p:nvPr>
        </p:nvGraphicFramePr>
        <p:xfrm>
          <a:off x="466600" y="1781842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171200952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3300148904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2741152489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619821889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577488166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480858909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3859502782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1535726094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793390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720672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11.926.383.235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12.234.427.708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308.044.473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6.533.422.170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4470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822.357.729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829.603.142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7.245.413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488.966.602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78846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132.288.660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147.716.317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15.427.657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46.614.248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0476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21.891.507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1.001.833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8.405.176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60565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9.681.025.277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9.763.853.143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82.827.866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5.447.275.707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99102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28.035.582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55291,6%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55291,6%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9119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850.029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4912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13.606.339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18.353.873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4.747.534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2.748.985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20588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681.640.478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-173.825.000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34.105.243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88269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80.962.748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127.836.384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46.873.636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20.982.170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44406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319.679.049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406.795.074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87.116.025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149.825.373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7820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410.342.838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236.629.509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305.613.055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5417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952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8EDB4AE-1885-4310-BC23-DBA441D2C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40691"/>
              </p:ext>
            </p:extLst>
          </p:nvPr>
        </p:nvGraphicFramePr>
        <p:xfrm>
          <a:off x="522972" y="2154456"/>
          <a:ext cx="8045436" cy="1903993"/>
        </p:xfrm>
        <a:graphic>
          <a:graphicData uri="http://schemas.openxmlformats.org/drawingml/2006/table">
            <a:tbl>
              <a:tblPr/>
              <a:tblGrid>
                <a:gridCol w="269620">
                  <a:extLst>
                    <a:ext uri="{9D8B030D-6E8A-4147-A177-3AD203B41FA5}">
                      <a16:colId xmlns:a16="http://schemas.microsoft.com/office/drawing/2014/main" val="2214577605"/>
                    </a:ext>
                  </a:extLst>
                </a:gridCol>
                <a:gridCol w="269620">
                  <a:extLst>
                    <a:ext uri="{9D8B030D-6E8A-4147-A177-3AD203B41FA5}">
                      <a16:colId xmlns:a16="http://schemas.microsoft.com/office/drawing/2014/main" val="660779999"/>
                    </a:ext>
                  </a:extLst>
                </a:gridCol>
                <a:gridCol w="269620">
                  <a:extLst>
                    <a:ext uri="{9D8B030D-6E8A-4147-A177-3AD203B41FA5}">
                      <a16:colId xmlns:a16="http://schemas.microsoft.com/office/drawing/2014/main" val="1925450597"/>
                    </a:ext>
                  </a:extLst>
                </a:gridCol>
                <a:gridCol w="3041303">
                  <a:extLst>
                    <a:ext uri="{9D8B030D-6E8A-4147-A177-3AD203B41FA5}">
                      <a16:colId xmlns:a16="http://schemas.microsoft.com/office/drawing/2014/main" val="3889481763"/>
                    </a:ext>
                  </a:extLst>
                </a:gridCol>
                <a:gridCol w="722579">
                  <a:extLst>
                    <a:ext uri="{9D8B030D-6E8A-4147-A177-3AD203B41FA5}">
                      <a16:colId xmlns:a16="http://schemas.microsoft.com/office/drawing/2014/main" val="3209240690"/>
                    </a:ext>
                  </a:extLst>
                </a:gridCol>
                <a:gridCol w="722579">
                  <a:extLst>
                    <a:ext uri="{9D8B030D-6E8A-4147-A177-3AD203B41FA5}">
                      <a16:colId xmlns:a16="http://schemas.microsoft.com/office/drawing/2014/main" val="171056329"/>
                    </a:ext>
                  </a:extLst>
                </a:gridCol>
                <a:gridCol w="722579">
                  <a:extLst>
                    <a:ext uri="{9D8B030D-6E8A-4147-A177-3AD203B41FA5}">
                      <a16:colId xmlns:a16="http://schemas.microsoft.com/office/drawing/2014/main" val="1190336024"/>
                    </a:ext>
                  </a:extLst>
                </a:gridCol>
                <a:gridCol w="722579">
                  <a:extLst>
                    <a:ext uri="{9D8B030D-6E8A-4147-A177-3AD203B41FA5}">
                      <a16:colId xmlns:a16="http://schemas.microsoft.com/office/drawing/2014/main" val="1521815567"/>
                    </a:ext>
                  </a:extLst>
                </a:gridCol>
                <a:gridCol w="657871">
                  <a:extLst>
                    <a:ext uri="{9D8B030D-6E8A-4147-A177-3AD203B41FA5}">
                      <a16:colId xmlns:a16="http://schemas.microsoft.com/office/drawing/2014/main" val="1552071324"/>
                    </a:ext>
                  </a:extLst>
                </a:gridCol>
                <a:gridCol w="647086">
                  <a:extLst>
                    <a:ext uri="{9D8B030D-6E8A-4147-A177-3AD203B41FA5}">
                      <a16:colId xmlns:a16="http://schemas.microsoft.com/office/drawing/2014/main" val="1526337876"/>
                    </a:ext>
                  </a:extLst>
                </a:gridCol>
              </a:tblGrid>
              <a:tr h="1238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286936"/>
                  </a:ext>
                </a:extLst>
              </a:tr>
              <a:tr h="3792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02665"/>
                  </a:ext>
                </a:extLst>
              </a:tr>
              <a:tr h="1625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1.106.788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58648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887.951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547421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769522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5851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81517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400610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228895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62364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90455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147174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94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91AEB0A-B28D-471F-AF55-CA034A445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38767"/>
              </p:ext>
            </p:extLst>
          </p:nvPr>
        </p:nvGraphicFramePr>
        <p:xfrm>
          <a:off x="518037" y="2120350"/>
          <a:ext cx="8064897" cy="2402150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067858290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454216791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056933843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02331409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67988681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05178212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16424379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27442721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4074962181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976622443"/>
                    </a:ext>
                  </a:extLst>
                </a:gridCol>
              </a:tblGrid>
              <a:tr h="1239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611468"/>
                  </a:ext>
                </a:extLst>
              </a:tr>
              <a:tr h="379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664764"/>
                  </a:ext>
                </a:extLst>
              </a:tr>
              <a:tr h="1627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48.186.021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1.028.394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26.587.474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776876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40.286.567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40.780.138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24.724.078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53295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4.060.752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1.024.816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157051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469225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67106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406874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482849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114716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390465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701584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98503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651694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615086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3193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613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58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2777BF6-CA7C-46E8-B272-6BDF63E0B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43857"/>
              </p:ext>
            </p:extLst>
          </p:nvPr>
        </p:nvGraphicFramePr>
        <p:xfrm>
          <a:off x="542461" y="2107280"/>
          <a:ext cx="8045409" cy="1189349"/>
        </p:xfrm>
        <a:graphic>
          <a:graphicData uri="http://schemas.openxmlformats.org/drawingml/2006/table">
            <a:tbl>
              <a:tblPr/>
              <a:tblGrid>
                <a:gridCol w="269619">
                  <a:extLst>
                    <a:ext uri="{9D8B030D-6E8A-4147-A177-3AD203B41FA5}">
                      <a16:colId xmlns:a16="http://schemas.microsoft.com/office/drawing/2014/main" val="451204746"/>
                    </a:ext>
                  </a:extLst>
                </a:gridCol>
                <a:gridCol w="269619">
                  <a:extLst>
                    <a:ext uri="{9D8B030D-6E8A-4147-A177-3AD203B41FA5}">
                      <a16:colId xmlns:a16="http://schemas.microsoft.com/office/drawing/2014/main" val="724943988"/>
                    </a:ext>
                  </a:extLst>
                </a:gridCol>
                <a:gridCol w="269619">
                  <a:extLst>
                    <a:ext uri="{9D8B030D-6E8A-4147-A177-3AD203B41FA5}">
                      <a16:colId xmlns:a16="http://schemas.microsoft.com/office/drawing/2014/main" val="2539239668"/>
                    </a:ext>
                  </a:extLst>
                </a:gridCol>
                <a:gridCol w="3041292">
                  <a:extLst>
                    <a:ext uri="{9D8B030D-6E8A-4147-A177-3AD203B41FA5}">
                      <a16:colId xmlns:a16="http://schemas.microsoft.com/office/drawing/2014/main" val="888290783"/>
                    </a:ext>
                  </a:extLst>
                </a:gridCol>
                <a:gridCol w="722577">
                  <a:extLst>
                    <a:ext uri="{9D8B030D-6E8A-4147-A177-3AD203B41FA5}">
                      <a16:colId xmlns:a16="http://schemas.microsoft.com/office/drawing/2014/main" val="304323231"/>
                    </a:ext>
                  </a:extLst>
                </a:gridCol>
                <a:gridCol w="722577">
                  <a:extLst>
                    <a:ext uri="{9D8B030D-6E8A-4147-A177-3AD203B41FA5}">
                      <a16:colId xmlns:a16="http://schemas.microsoft.com/office/drawing/2014/main" val="2617082356"/>
                    </a:ext>
                  </a:extLst>
                </a:gridCol>
                <a:gridCol w="722577">
                  <a:extLst>
                    <a:ext uri="{9D8B030D-6E8A-4147-A177-3AD203B41FA5}">
                      <a16:colId xmlns:a16="http://schemas.microsoft.com/office/drawing/2014/main" val="171613708"/>
                    </a:ext>
                  </a:extLst>
                </a:gridCol>
                <a:gridCol w="722577">
                  <a:extLst>
                    <a:ext uri="{9D8B030D-6E8A-4147-A177-3AD203B41FA5}">
                      <a16:colId xmlns:a16="http://schemas.microsoft.com/office/drawing/2014/main" val="2773243478"/>
                    </a:ext>
                  </a:extLst>
                </a:gridCol>
                <a:gridCol w="657868">
                  <a:extLst>
                    <a:ext uri="{9D8B030D-6E8A-4147-A177-3AD203B41FA5}">
                      <a16:colId xmlns:a16="http://schemas.microsoft.com/office/drawing/2014/main" val="1516369877"/>
                    </a:ext>
                  </a:extLst>
                </a:gridCol>
                <a:gridCol w="647084">
                  <a:extLst>
                    <a:ext uri="{9D8B030D-6E8A-4147-A177-3AD203B41FA5}">
                      <a16:colId xmlns:a16="http://schemas.microsoft.com/office/drawing/2014/main" val="373567818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00682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9687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845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2132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302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50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08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67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C916BD8-2CED-4B4F-9285-20A79EFBF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632966"/>
              </p:ext>
            </p:extLst>
          </p:nvPr>
        </p:nvGraphicFramePr>
        <p:xfrm>
          <a:off x="525662" y="2186910"/>
          <a:ext cx="8092675" cy="1802853"/>
        </p:xfrm>
        <a:graphic>
          <a:graphicData uri="http://schemas.openxmlformats.org/drawingml/2006/table">
            <a:tbl>
              <a:tblPr/>
              <a:tblGrid>
                <a:gridCol w="271203">
                  <a:extLst>
                    <a:ext uri="{9D8B030D-6E8A-4147-A177-3AD203B41FA5}">
                      <a16:colId xmlns:a16="http://schemas.microsoft.com/office/drawing/2014/main" val="610072547"/>
                    </a:ext>
                  </a:extLst>
                </a:gridCol>
                <a:gridCol w="271203">
                  <a:extLst>
                    <a:ext uri="{9D8B030D-6E8A-4147-A177-3AD203B41FA5}">
                      <a16:colId xmlns:a16="http://schemas.microsoft.com/office/drawing/2014/main" val="2880654746"/>
                    </a:ext>
                  </a:extLst>
                </a:gridCol>
                <a:gridCol w="271203">
                  <a:extLst>
                    <a:ext uri="{9D8B030D-6E8A-4147-A177-3AD203B41FA5}">
                      <a16:colId xmlns:a16="http://schemas.microsoft.com/office/drawing/2014/main" val="791887976"/>
                    </a:ext>
                  </a:extLst>
                </a:gridCol>
                <a:gridCol w="3059160">
                  <a:extLst>
                    <a:ext uri="{9D8B030D-6E8A-4147-A177-3AD203B41FA5}">
                      <a16:colId xmlns:a16="http://schemas.microsoft.com/office/drawing/2014/main" val="4227730334"/>
                    </a:ext>
                  </a:extLst>
                </a:gridCol>
                <a:gridCol w="726822">
                  <a:extLst>
                    <a:ext uri="{9D8B030D-6E8A-4147-A177-3AD203B41FA5}">
                      <a16:colId xmlns:a16="http://schemas.microsoft.com/office/drawing/2014/main" val="2174318670"/>
                    </a:ext>
                  </a:extLst>
                </a:gridCol>
                <a:gridCol w="726822">
                  <a:extLst>
                    <a:ext uri="{9D8B030D-6E8A-4147-A177-3AD203B41FA5}">
                      <a16:colId xmlns:a16="http://schemas.microsoft.com/office/drawing/2014/main" val="3414759026"/>
                    </a:ext>
                  </a:extLst>
                </a:gridCol>
                <a:gridCol w="726822">
                  <a:extLst>
                    <a:ext uri="{9D8B030D-6E8A-4147-A177-3AD203B41FA5}">
                      <a16:colId xmlns:a16="http://schemas.microsoft.com/office/drawing/2014/main" val="495872933"/>
                    </a:ext>
                  </a:extLst>
                </a:gridCol>
                <a:gridCol w="726822">
                  <a:extLst>
                    <a:ext uri="{9D8B030D-6E8A-4147-A177-3AD203B41FA5}">
                      <a16:colId xmlns:a16="http://schemas.microsoft.com/office/drawing/2014/main" val="1108096334"/>
                    </a:ext>
                  </a:extLst>
                </a:gridCol>
                <a:gridCol w="661733">
                  <a:extLst>
                    <a:ext uri="{9D8B030D-6E8A-4147-A177-3AD203B41FA5}">
                      <a16:colId xmlns:a16="http://schemas.microsoft.com/office/drawing/2014/main" val="4079428631"/>
                    </a:ext>
                  </a:extLst>
                </a:gridCol>
                <a:gridCol w="650885">
                  <a:extLst>
                    <a:ext uri="{9D8B030D-6E8A-4147-A177-3AD203B41FA5}">
                      <a16:colId xmlns:a16="http://schemas.microsoft.com/office/drawing/2014/main" val="4202675110"/>
                    </a:ext>
                  </a:extLst>
                </a:gridCol>
              </a:tblGrid>
              <a:tr h="1254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284215"/>
                  </a:ext>
                </a:extLst>
              </a:tr>
              <a:tr h="3840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93387"/>
                  </a:ext>
                </a:extLst>
              </a:tr>
              <a:tr h="164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595294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738523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91150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61402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71620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294298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91304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871300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604761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271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337916F-E7FE-4A64-B1C0-4BAD89903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631791"/>
              </p:ext>
            </p:extLst>
          </p:nvPr>
        </p:nvGraphicFramePr>
        <p:xfrm>
          <a:off x="521860" y="2123507"/>
          <a:ext cx="8095177" cy="2453765"/>
        </p:xfrm>
        <a:graphic>
          <a:graphicData uri="http://schemas.openxmlformats.org/drawingml/2006/table">
            <a:tbl>
              <a:tblPr/>
              <a:tblGrid>
                <a:gridCol w="271286">
                  <a:extLst>
                    <a:ext uri="{9D8B030D-6E8A-4147-A177-3AD203B41FA5}">
                      <a16:colId xmlns:a16="http://schemas.microsoft.com/office/drawing/2014/main" val="841374992"/>
                    </a:ext>
                  </a:extLst>
                </a:gridCol>
                <a:gridCol w="271286">
                  <a:extLst>
                    <a:ext uri="{9D8B030D-6E8A-4147-A177-3AD203B41FA5}">
                      <a16:colId xmlns:a16="http://schemas.microsoft.com/office/drawing/2014/main" val="1589115508"/>
                    </a:ext>
                  </a:extLst>
                </a:gridCol>
                <a:gridCol w="271286">
                  <a:extLst>
                    <a:ext uri="{9D8B030D-6E8A-4147-A177-3AD203B41FA5}">
                      <a16:colId xmlns:a16="http://schemas.microsoft.com/office/drawing/2014/main" val="3317194963"/>
                    </a:ext>
                  </a:extLst>
                </a:gridCol>
                <a:gridCol w="3060106">
                  <a:extLst>
                    <a:ext uri="{9D8B030D-6E8A-4147-A177-3AD203B41FA5}">
                      <a16:colId xmlns:a16="http://schemas.microsoft.com/office/drawing/2014/main" val="1440678516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1691985509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671723254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973512473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2084727334"/>
                    </a:ext>
                  </a:extLst>
                </a:gridCol>
                <a:gridCol w="661938">
                  <a:extLst>
                    <a:ext uri="{9D8B030D-6E8A-4147-A177-3AD203B41FA5}">
                      <a16:colId xmlns:a16="http://schemas.microsoft.com/office/drawing/2014/main" val="2552259629"/>
                    </a:ext>
                  </a:extLst>
                </a:gridCol>
                <a:gridCol w="651087">
                  <a:extLst>
                    <a:ext uri="{9D8B030D-6E8A-4147-A177-3AD203B41FA5}">
                      <a16:colId xmlns:a16="http://schemas.microsoft.com/office/drawing/2014/main" val="3877248614"/>
                    </a:ext>
                  </a:extLst>
                </a:gridCol>
              </a:tblGrid>
              <a:tr h="126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722468"/>
                  </a:ext>
                </a:extLst>
              </a:tr>
              <a:tr h="387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18823"/>
                  </a:ext>
                </a:extLst>
              </a:tr>
              <a:tr h="1662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32.777.461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17.767.075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139142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27.276.124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27.668.078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16.892.007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345894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3.099.960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041953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562734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959740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3179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87632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8357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58429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73778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90478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214448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765554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1569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66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57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53D5940-77A1-499E-81DB-4C9ED3EE9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999409"/>
              </p:ext>
            </p:extLst>
          </p:nvPr>
        </p:nvGraphicFramePr>
        <p:xfrm>
          <a:off x="522971" y="2186910"/>
          <a:ext cx="8094065" cy="1157428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3354581569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67818157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1161145436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3840898480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632789970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370839886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078048205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489491341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3582150130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955052168"/>
                    </a:ext>
                  </a:extLst>
                </a:gridCol>
              </a:tblGrid>
              <a:tr h="1234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939330"/>
                  </a:ext>
                </a:extLst>
              </a:tr>
              <a:tr h="3780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274890"/>
                  </a:ext>
                </a:extLst>
              </a:tr>
              <a:tr h="1620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817505"/>
                  </a:ext>
                </a:extLst>
              </a:tr>
              <a:tr h="123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993209"/>
                  </a:ext>
                </a:extLst>
              </a:tr>
              <a:tr h="123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00874"/>
                  </a:ext>
                </a:extLst>
              </a:tr>
              <a:tr h="123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161735"/>
                  </a:ext>
                </a:extLst>
              </a:tr>
              <a:tr h="123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18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22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86F6AA7-4710-4A94-BA91-AA9CA3E2F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81887"/>
              </p:ext>
            </p:extLst>
          </p:nvPr>
        </p:nvGraphicFramePr>
        <p:xfrm>
          <a:off x="522932" y="2154864"/>
          <a:ext cx="8064897" cy="1950533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549886819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099122009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372516998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306782802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82730372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5627951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34669381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033414893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562649342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5613414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0243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89541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97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312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725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274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205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2871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1717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2339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4117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646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57D6045-C03D-4DA8-9611-5C58B734F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83896"/>
              </p:ext>
            </p:extLst>
          </p:nvPr>
        </p:nvGraphicFramePr>
        <p:xfrm>
          <a:off x="522930" y="2147959"/>
          <a:ext cx="8081518" cy="2467135"/>
        </p:xfrm>
        <a:graphic>
          <a:graphicData uri="http://schemas.openxmlformats.org/drawingml/2006/table">
            <a:tbl>
              <a:tblPr/>
              <a:tblGrid>
                <a:gridCol w="270829">
                  <a:extLst>
                    <a:ext uri="{9D8B030D-6E8A-4147-A177-3AD203B41FA5}">
                      <a16:colId xmlns:a16="http://schemas.microsoft.com/office/drawing/2014/main" val="239312317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3762327243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2817402437"/>
                    </a:ext>
                  </a:extLst>
                </a:gridCol>
                <a:gridCol w="3054942">
                  <a:extLst>
                    <a:ext uri="{9D8B030D-6E8A-4147-A177-3AD203B41FA5}">
                      <a16:colId xmlns:a16="http://schemas.microsoft.com/office/drawing/2014/main" val="2874879027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592670796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680142235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3558710779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3187958786"/>
                    </a:ext>
                  </a:extLst>
                </a:gridCol>
                <a:gridCol w="660821">
                  <a:extLst>
                    <a:ext uri="{9D8B030D-6E8A-4147-A177-3AD203B41FA5}">
                      <a16:colId xmlns:a16="http://schemas.microsoft.com/office/drawing/2014/main" val="3361196852"/>
                    </a:ext>
                  </a:extLst>
                </a:gridCol>
                <a:gridCol w="649988">
                  <a:extLst>
                    <a:ext uri="{9D8B030D-6E8A-4147-A177-3AD203B41FA5}">
                      <a16:colId xmlns:a16="http://schemas.microsoft.com/office/drawing/2014/main" val="1957807802"/>
                    </a:ext>
                  </a:extLst>
                </a:gridCol>
              </a:tblGrid>
              <a:tr h="1273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304166"/>
                  </a:ext>
                </a:extLst>
              </a:tr>
              <a:tr h="3899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851564"/>
                  </a:ext>
                </a:extLst>
              </a:tr>
              <a:tr h="1671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15.954.496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954023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26.125.429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15.044.144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02695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787891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51421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484619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124025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649699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26909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337700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925450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80712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526768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079501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82847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6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104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9060644-D106-47DB-ADF1-534B67D47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29219"/>
              </p:ext>
            </p:extLst>
          </p:nvPr>
        </p:nvGraphicFramePr>
        <p:xfrm>
          <a:off x="522932" y="2149932"/>
          <a:ext cx="8055704" cy="1189349"/>
        </p:xfrm>
        <a:graphic>
          <a:graphicData uri="http://schemas.openxmlformats.org/drawingml/2006/table">
            <a:tbl>
              <a:tblPr/>
              <a:tblGrid>
                <a:gridCol w="269964">
                  <a:extLst>
                    <a:ext uri="{9D8B030D-6E8A-4147-A177-3AD203B41FA5}">
                      <a16:colId xmlns:a16="http://schemas.microsoft.com/office/drawing/2014/main" val="355167070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1227485596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1482937699"/>
                    </a:ext>
                  </a:extLst>
                </a:gridCol>
                <a:gridCol w="3045183">
                  <a:extLst>
                    <a:ext uri="{9D8B030D-6E8A-4147-A177-3AD203B41FA5}">
                      <a16:colId xmlns:a16="http://schemas.microsoft.com/office/drawing/2014/main" val="734801456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4122994242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1212568405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4167187082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1965131738"/>
                    </a:ext>
                  </a:extLst>
                </a:gridCol>
                <a:gridCol w="658710">
                  <a:extLst>
                    <a:ext uri="{9D8B030D-6E8A-4147-A177-3AD203B41FA5}">
                      <a16:colId xmlns:a16="http://schemas.microsoft.com/office/drawing/2014/main" val="4238542185"/>
                    </a:ext>
                  </a:extLst>
                </a:gridCol>
                <a:gridCol w="647911">
                  <a:extLst>
                    <a:ext uri="{9D8B030D-6E8A-4147-A177-3AD203B41FA5}">
                      <a16:colId xmlns:a16="http://schemas.microsoft.com/office/drawing/2014/main" val="6631152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36550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25756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432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40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5910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94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6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81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7" y="1556793"/>
            <a:ext cx="7948459" cy="192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6511314-F6AF-45E0-9612-A1D1FF2C3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849588"/>
              </p:ext>
            </p:extLst>
          </p:nvPr>
        </p:nvGraphicFramePr>
        <p:xfrm>
          <a:off x="454670" y="1916832"/>
          <a:ext cx="7913636" cy="2727832"/>
        </p:xfrm>
        <a:graphic>
          <a:graphicData uri="http://schemas.openxmlformats.org/drawingml/2006/table">
            <a:tbl>
              <a:tblPr/>
              <a:tblGrid>
                <a:gridCol w="265203">
                  <a:extLst>
                    <a:ext uri="{9D8B030D-6E8A-4147-A177-3AD203B41FA5}">
                      <a16:colId xmlns:a16="http://schemas.microsoft.com/office/drawing/2014/main" val="2312430137"/>
                    </a:ext>
                  </a:extLst>
                </a:gridCol>
                <a:gridCol w="265203">
                  <a:extLst>
                    <a:ext uri="{9D8B030D-6E8A-4147-A177-3AD203B41FA5}">
                      <a16:colId xmlns:a16="http://schemas.microsoft.com/office/drawing/2014/main" val="3563700947"/>
                    </a:ext>
                  </a:extLst>
                </a:gridCol>
                <a:gridCol w="265203">
                  <a:extLst>
                    <a:ext uri="{9D8B030D-6E8A-4147-A177-3AD203B41FA5}">
                      <a16:colId xmlns:a16="http://schemas.microsoft.com/office/drawing/2014/main" val="1996028650"/>
                    </a:ext>
                  </a:extLst>
                </a:gridCol>
                <a:gridCol w="2991481">
                  <a:extLst>
                    <a:ext uri="{9D8B030D-6E8A-4147-A177-3AD203B41FA5}">
                      <a16:colId xmlns:a16="http://schemas.microsoft.com/office/drawing/2014/main" val="3432529553"/>
                    </a:ext>
                  </a:extLst>
                </a:gridCol>
                <a:gridCol w="710742">
                  <a:extLst>
                    <a:ext uri="{9D8B030D-6E8A-4147-A177-3AD203B41FA5}">
                      <a16:colId xmlns:a16="http://schemas.microsoft.com/office/drawing/2014/main" val="1225132798"/>
                    </a:ext>
                  </a:extLst>
                </a:gridCol>
                <a:gridCol w="710742">
                  <a:extLst>
                    <a:ext uri="{9D8B030D-6E8A-4147-A177-3AD203B41FA5}">
                      <a16:colId xmlns:a16="http://schemas.microsoft.com/office/drawing/2014/main" val="3950035590"/>
                    </a:ext>
                  </a:extLst>
                </a:gridCol>
                <a:gridCol w="710742">
                  <a:extLst>
                    <a:ext uri="{9D8B030D-6E8A-4147-A177-3AD203B41FA5}">
                      <a16:colId xmlns:a16="http://schemas.microsoft.com/office/drawing/2014/main" val="3211877962"/>
                    </a:ext>
                  </a:extLst>
                </a:gridCol>
                <a:gridCol w="710742">
                  <a:extLst>
                    <a:ext uri="{9D8B030D-6E8A-4147-A177-3AD203B41FA5}">
                      <a16:colId xmlns:a16="http://schemas.microsoft.com/office/drawing/2014/main" val="1284464854"/>
                    </a:ext>
                  </a:extLst>
                </a:gridCol>
                <a:gridCol w="647093">
                  <a:extLst>
                    <a:ext uri="{9D8B030D-6E8A-4147-A177-3AD203B41FA5}">
                      <a16:colId xmlns:a16="http://schemas.microsoft.com/office/drawing/2014/main" val="2542994493"/>
                    </a:ext>
                  </a:extLst>
                </a:gridCol>
                <a:gridCol w="636485">
                  <a:extLst>
                    <a:ext uri="{9D8B030D-6E8A-4147-A177-3AD203B41FA5}">
                      <a16:colId xmlns:a16="http://schemas.microsoft.com/office/drawing/2014/main" val="4277827279"/>
                    </a:ext>
                  </a:extLst>
                </a:gridCol>
              </a:tblGrid>
              <a:tr h="1276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795750"/>
                  </a:ext>
                </a:extLst>
              </a:tr>
              <a:tr h="3908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62351"/>
                  </a:ext>
                </a:extLst>
              </a:tr>
              <a:tr h="1674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20.664.812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11.909.666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284333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5.552.275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3.577.893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180593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1.184.452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26336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84466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159207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8.054.534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096233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8.054.534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04319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073424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966740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4.849.605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250787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000268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5195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35351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282037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02611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938689"/>
                  </a:ext>
                </a:extLst>
              </a:tr>
              <a:tr h="127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400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8866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AB2C30A-F741-4A06-A13E-E279BE0EA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89073"/>
              </p:ext>
            </p:extLst>
          </p:nvPr>
        </p:nvGraphicFramePr>
        <p:xfrm>
          <a:off x="525849" y="1963699"/>
          <a:ext cx="7886698" cy="3494863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1954131233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3259762935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4078423996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53003029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581291030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633782800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481711651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2322346202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2774822439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7434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410883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6.690.345.868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6.765.423.033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75.077.165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3.928.946.781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02046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126.442.980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5.261.091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70.751.739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5470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4755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50.234.222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20.446.402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91124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24.550.896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10.646.606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3776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56.039.800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37.981.382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5007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6.504.007.176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58.187.731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3.786.747.773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12202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4.147.959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2.372.879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90295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32.810.828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18.368.030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65585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30.923.460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11.688.176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3314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345.507.230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-42.730.633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188.774.434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2070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1.124.947.433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50.607.123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574.276.820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06922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722.961.476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16.119.568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391.812.142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0290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11.349.807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556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171.114.871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57410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679.306.469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625.824.851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-53.481.618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342.847.910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3327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608.133.469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-54.277.590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331.107.338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04567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17.691.382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795.972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11.740.572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76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86527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B8E4D7D-6CFD-4564-A732-DD2EBDDCB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868544"/>
              </p:ext>
            </p:extLst>
          </p:nvPr>
        </p:nvGraphicFramePr>
        <p:xfrm>
          <a:off x="514609" y="1988840"/>
          <a:ext cx="7863306" cy="4074944"/>
        </p:xfrm>
        <a:graphic>
          <a:graphicData uri="http://schemas.openxmlformats.org/drawingml/2006/table">
            <a:tbl>
              <a:tblPr/>
              <a:tblGrid>
                <a:gridCol w="263516">
                  <a:extLst>
                    <a:ext uri="{9D8B030D-6E8A-4147-A177-3AD203B41FA5}">
                      <a16:colId xmlns:a16="http://schemas.microsoft.com/office/drawing/2014/main" val="3744601291"/>
                    </a:ext>
                  </a:extLst>
                </a:gridCol>
                <a:gridCol w="263516">
                  <a:extLst>
                    <a:ext uri="{9D8B030D-6E8A-4147-A177-3AD203B41FA5}">
                      <a16:colId xmlns:a16="http://schemas.microsoft.com/office/drawing/2014/main" val="913382915"/>
                    </a:ext>
                  </a:extLst>
                </a:gridCol>
                <a:gridCol w="263516">
                  <a:extLst>
                    <a:ext uri="{9D8B030D-6E8A-4147-A177-3AD203B41FA5}">
                      <a16:colId xmlns:a16="http://schemas.microsoft.com/office/drawing/2014/main" val="2614818119"/>
                    </a:ext>
                  </a:extLst>
                </a:gridCol>
                <a:gridCol w="2972455">
                  <a:extLst>
                    <a:ext uri="{9D8B030D-6E8A-4147-A177-3AD203B41FA5}">
                      <a16:colId xmlns:a16="http://schemas.microsoft.com/office/drawing/2014/main" val="3260968046"/>
                    </a:ext>
                  </a:extLst>
                </a:gridCol>
                <a:gridCol w="706222">
                  <a:extLst>
                    <a:ext uri="{9D8B030D-6E8A-4147-A177-3AD203B41FA5}">
                      <a16:colId xmlns:a16="http://schemas.microsoft.com/office/drawing/2014/main" val="28196001"/>
                    </a:ext>
                  </a:extLst>
                </a:gridCol>
                <a:gridCol w="706222">
                  <a:extLst>
                    <a:ext uri="{9D8B030D-6E8A-4147-A177-3AD203B41FA5}">
                      <a16:colId xmlns:a16="http://schemas.microsoft.com/office/drawing/2014/main" val="4192551586"/>
                    </a:ext>
                  </a:extLst>
                </a:gridCol>
                <a:gridCol w="706222">
                  <a:extLst>
                    <a:ext uri="{9D8B030D-6E8A-4147-A177-3AD203B41FA5}">
                      <a16:colId xmlns:a16="http://schemas.microsoft.com/office/drawing/2014/main" val="3362031687"/>
                    </a:ext>
                  </a:extLst>
                </a:gridCol>
                <a:gridCol w="706222">
                  <a:extLst>
                    <a:ext uri="{9D8B030D-6E8A-4147-A177-3AD203B41FA5}">
                      <a16:colId xmlns:a16="http://schemas.microsoft.com/office/drawing/2014/main" val="839755379"/>
                    </a:ext>
                  </a:extLst>
                </a:gridCol>
                <a:gridCol w="642978">
                  <a:extLst>
                    <a:ext uri="{9D8B030D-6E8A-4147-A177-3AD203B41FA5}">
                      <a16:colId xmlns:a16="http://schemas.microsoft.com/office/drawing/2014/main" val="1910128966"/>
                    </a:ext>
                  </a:extLst>
                </a:gridCol>
                <a:gridCol w="632437">
                  <a:extLst>
                    <a:ext uri="{9D8B030D-6E8A-4147-A177-3AD203B41FA5}">
                      <a16:colId xmlns:a16="http://schemas.microsoft.com/office/drawing/2014/main" val="3124374118"/>
                    </a:ext>
                  </a:extLst>
                </a:gridCol>
              </a:tblGrid>
              <a:tr h="1258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863083"/>
                  </a:ext>
                </a:extLst>
              </a:tr>
              <a:tr h="3854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07891"/>
                  </a:ext>
                </a:extLst>
              </a:tr>
              <a:tr h="1652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317.433.986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149.342.273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00055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138.109.140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95564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138.109.140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51711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148.736.628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107.205.961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061021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262430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5.485.215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161174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1.570.028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168875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138440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242799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14.654.144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06048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3.431.962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116291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311307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1.646.786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2294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2.137.199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654442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828385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8.829.891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001505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8.829.891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93061"/>
                  </a:ext>
                </a:extLst>
              </a:tr>
              <a:tr h="251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463817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078398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22928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8.629.891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86218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820059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05929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181452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723099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2.281.510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228151,0%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6006"/>
                  </a:ext>
                </a:extLst>
              </a:tr>
              <a:tr h="1258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55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CA71F2B-FE20-4D72-9652-8291382F4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61610"/>
              </p:ext>
            </p:extLst>
          </p:nvPr>
        </p:nvGraphicFramePr>
        <p:xfrm>
          <a:off x="465569" y="2014317"/>
          <a:ext cx="8066875" cy="3215382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2962497855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3301057565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631635618"/>
                    </a:ext>
                  </a:extLst>
                </a:gridCol>
                <a:gridCol w="3049407">
                  <a:extLst>
                    <a:ext uri="{9D8B030D-6E8A-4147-A177-3AD203B41FA5}">
                      <a16:colId xmlns:a16="http://schemas.microsoft.com/office/drawing/2014/main" val="3501986733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685416760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4102915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983890477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1163308179"/>
                    </a:ext>
                  </a:extLst>
                </a:gridCol>
                <a:gridCol w="659624">
                  <a:extLst>
                    <a:ext uri="{9D8B030D-6E8A-4147-A177-3AD203B41FA5}">
                      <a16:colId xmlns:a16="http://schemas.microsoft.com/office/drawing/2014/main" val="3487431237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3454847660"/>
                    </a:ext>
                  </a:extLst>
                </a:gridCol>
              </a:tblGrid>
              <a:tr h="1242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413865"/>
                  </a:ext>
                </a:extLst>
              </a:tr>
              <a:tr h="3805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402412"/>
                  </a:ext>
                </a:extLst>
              </a:tr>
              <a:tr h="1630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2.398.764.979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86.488.642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1.151.016.705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630422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1.623.762.352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1.622.942.881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954.982.838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3545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964206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926460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1.622.739.494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1.621.920.023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954.266.838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963806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168978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100.362.620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72.253.092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850890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526.370.930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89637"/>
                  </a:ext>
                </a:extLst>
              </a:tr>
              <a:tr h="2485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245.787.272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55456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82.127.608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48698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207459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979821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12.965.352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672775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86345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25728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11.955.228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603644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2.450.443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937106"/>
                  </a:ext>
                </a:extLst>
              </a:tr>
              <a:tr h="1863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71794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34.105.243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027147"/>
                  </a:ext>
                </a:extLst>
              </a:tr>
              <a:tr h="124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34.105.243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84BE04-9B43-420D-9C56-679132E29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41004"/>
              </p:ext>
            </p:extLst>
          </p:nvPr>
        </p:nvGraphicFramePr>
        <p:xfrm>
          <a:off x="559680" y="1906559"/>
          <a:ext cx="7989995" cy="2035552"/>
        </p:xfrm>
        <a:graphic>
          <a:graphicData uri="http://schemas.openxmlformats.org/drawingml/2006/table">
            <a:tbl>
              <a:tblPr/>
              <a:tblGrid>
                <a:gridCol w="267762">
                  <a:extLst>
                    <a:ext uri="{9D8B030D-6E8A-4147-A177-3AD203B41FA5}">
                      <a16:colId xmlns:a16="http://schemas.microsoft.com/office/drawing/2014/main" val="2039418436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684054717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1655062276"/>
                    </a:ext>
                  </a:extLst>
                </a:gridCol>
                <a:gridCol w="3020345">
                  <a:extLst>
                    <a:ext uri="{9D8B030D-6E8A-4147-A177-3AD203B41FA5}">
                      <a16:colId xmlns:a16="http://schemas.microsoft.com/office/drawing/2014/main" val="4128841297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1298635816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3442239628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3392727503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372324349"/>
                    </a:ext>
                  </a:extLst>
                </a:gridCol>
                <a:gridCol w="653337">
                  <a:extLst>
                    <a:ext uri="{9D8B030D-6E8A-4147-A177-3AD203B41FA5}">
                      <a16:colId xmlns:a16="http://schemas.microsoft.com/office/drawing/2014/main" val="2254803363"/>
                    </a:ext>
                  </a:extLst>
                </a:gridCol>
                <a:gridCol w="642627">
                  <a:extLst>
                    <a:ext uri="{9D8B030D-6E8A-4147-A177-3AD203B41FA5}">
                      <a16:colId xmlns:a16="http://schemas.microsoft.com/office/drawing/2014/main" val="3528524040"/>
                    </a:ext>
                  </a:extLst>
                </a:gridCol>
              </a:tblGrid>
              <a:tr h="1272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569661"/>
                  </a:ext>
                </a:extLst>
              </a:tr>
              <a:tr h="254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797631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08942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52529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088478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44142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220831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3.445.451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012779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254.182.050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158.483.173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311125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66.376.927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528703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03178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5.679.954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72089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068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87.309.113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85.759.757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8575975,7%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668065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2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21D429-5251-4431-B667-D7BEE58CE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4294"/>
              </p:ext>
            </p:extLst>
          </p:nvPr>
        </p:nvGraphicFramePr>
        <p:xfrm>
          <a:off x="475073" y="1844824"/>
          <a:ext cx="8027459" cy="1798645"/>
        </p:xfrm>
        <a:graphic>
          <a:graphicData uri="http://schemas.openxmlformats.org/drawingml/2006/table">
            <a:tbl>
              <a:tblPr/>
              <a:tblGrid>
                <a:gridCol w="269017">
                  <a:extLst>
                    <a:ext uri="{9D8B030D-6E8A-4147-A177-3AD203B41FA5}">
                      <a16:colId xmlns:a16="http://schemas.microsoft.com/office/drawing/2014/main" val="3745363199"/>
                    </a:ext>
                  </a:extLst>
                </a:gridCol>
                <a:gridCol w="269017">
                  <a:extLst>
                    <a:ext uri="{9D8B030D-6E8A-4147-A177-3AD203B41FA5}">
                      <a16:colId xmlns:a16="http://schemas.microsoft.com/office/drawing/2014/main" val="607768104"/>
                    </a:ext>
                  </a:extLst>
                </a:gridCol>
                <a:gridCol w="269017">
                  <a:extLst>
                    <a:ext uri="{9D8B030D-6E8A-4147-A177-3AD203B41FA5}">
                      <a16:colId xmlns:a16="http://schemas.microsoft.com/office/drawing/2014/main" val="2569023692"/>
                    </a:ext>
                  </a:extLst>
                </a:gridCol>
                <a:gridCol w="3034507">
                  <a:extLst>
                    <a:ext uri="{9D8B030D-6E8A-4147-A177-3AD203B41FA5}">
                      <a16:colId xmlns:a16="http://schemas.microsoft.com/office/drawing/2014/main" val="1650376927"/>
                    </a:ext>
                  </a:extLst>
                </a:gridCol>
                <a:gridCol w="720965">
                  <a:extLst>
                    <a:ext uri="{9D8B030D-6E8A-4147-A177-3AD203B41FA5}">
                      <a16:colId xmlns:a16="http://schemas.microsoft.com/office/drawing/2014/main" val="1412537067"/>
                    </a:ext>
                  </a:extLst>
                </a:gridCol>
                <a:gridCol w="720965">
                  <a:extLst>
                    <a:ext uri="{9D8B030D-6E8A-4147-A177-3AD203B41FA5}">
                      <a16:colId xmlns:a16="http://schemas.microsoft.com/office/drawing/2014/main" val="3280684049"/>
                    </a:ext>
                  </a:extLst>
                </a:gridCol>
                <a:gridCol w="720965">
                  <a:extLst>
                    <a:ext uri="{9D8B030D-6E8A-4147-A177-3AD203B41FA5}">
                      <a16:colId xmlns:a16="http://schemas.microsoft.com/office/drawing/2014/main" val="1201080872"/>
                    </a:ext>
                  </a:extLst>
                </a:gridCol>
                <a:gridCol w="720965">
                  <a:extLst>
                    <a:ext uri="{9D8B030D-6E8A-4147-A177-3AD203B41FA5}">
                      <a16:colId xmlns:a16="http://schemas.microsoft.com/office/drawing/2014/main" val="1926721969"/>
                    </a:ext>
                  </a:extLst>
                </a:gridCol>
                <a:gridCol w="656401">
                  <a:extLst>
                    <a:ext uri="{9D8B030D-6E8A-4147-A177-3AD203B41FA5}">
                      <a16:colId xmlns:a16="http://schemas.microsoft.com/office/drawing/2014/main" val="769938415"/>
                    </a:ext>
                  </a:extLst>
                </a:gridCol>
                <a:gridCol w="645640">
                  <a:extLst>
                    <a:ext uri="{9D8B030D-6E8A-4147-A177-3AD203B41FA5}">
                      <a16:colId xmlns:a16="http://schemas.microsoft.com/office/drawing/2014/main" val="2354199975"/>
                    </a:ext>
                  </a:extLst>
                </a:gridCol>
              </a:tblGrid>
              <a:tr h="1251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469942"/>
                  </a:ext>
                </a:extLst>
              </a:tr>
              <a:tr h="3831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660366"/>
                  </a:ext>
                </a:extLst>
              </a:tr>
              <a:tr h="1642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1.656.044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50483"/>
                  </a:ext>
                </a:extLst>
              </a:tr>
              <a:tr h="1251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1.315.708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28618"/>
                  </a:ext>
                </a:extLst>
              </a:tr>
              <a:tr h="1251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143.540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678635"/>
                  </a:ext>
                </a:extLst>
              </a:tr>
              <a:tr h="1251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79595"/>
                  </a:ext>
                </a:extLst>
              </a:tr>
              <a:tr h="1251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204835"/>
                  </a:ext>
                </a:extLst>
              </a:tr>
              <a:tr h="1251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405356"/>
                  </a:ext>
                </a:extLst>
              </a:tr>
              <a:tr h="1251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22333"/>
                  </a:ext>
                </a:extLst>
              </a:tr>
              <a:tr h="1251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194433"/>
                  </a:ext>
                </a:extLst>
              </a:tr>
              <a:tr h="1251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290435"/>
                  </a:ext>
                </a:extLst>
              </a:tr>
              <a:tr h="1251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19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26A35E8-C979-4E26-A01E-71BAF009B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91797"/>
              </p:ext>
            </p:extLst>
          </p:nvPr>
        </p:nvGraphicFramePr>
        <p:xfrm>
          <a:off x="460035" y="1851575"/>
          <a:ext cx="7856382" cy="4353276"/>
        </p:xfrm>
        <a:graphic>
          <a:graphicData uri="http://schemas.openxmlformats.org/drawingml/2006/table">
            <a:tbl>
              <a:tblPr/>
              <a:tblGrid>
                <a:gridCol w="272413">
                  <a:extLst>
                    <a:ext uri="{9D8B030D-6E8A-4147-A177-3AD203B41FA5}">
                      <a16:colId xmlns:a16="http://schemas.microsoft.com/office/drawing/2014/main" val="1853618012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2929992"/>
                    </a:ext>
                  </a:extLst>
                </a:gridCol>
                <a:gridCol w="3072814">
                  <a:extLst>
                    <a:ext uri="{9D8B030D-6E8A-4147-A177-3AD203B41FA5}">
                      <a16:colId xmlns:a16="http://schemas.microsoft.com/office/drawing/2014/main" val="4160534540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1078530671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4081723347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2571180804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2751385141"/>
                    </a:ext>
                  </a:extLst>
                </a:gridCol>
                <a:gridCol w="664687">
                  <a:extLst>
                    <a:ext uri="{9D8B030D-6E8A-4147-A177-3AD203B41FA5}">
                      <a16:colId xmlns:a16="http://schemas.microsoft.com/office/drawing/2014/main" val="2607518621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1342735536"/>
                    </a:ext>
                  </a:extLst>
                </a:gridCol>
              </a:tblGrid>
              <a:tr h="1598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74121"/>
                  </a:ext>
                </a:extLst>
              </a:tr>
              <a:tr h="3836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482757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242.681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356163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2.033.243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1.041.806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8391997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398.072.342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364.337.262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-33.735.080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125.429.165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399675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7.097.881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195.898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3.531.968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943097"/>
                  </a:ext>
                </a:extLst>
              </a:tr>
              <a:tr h="132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356.570.491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-34.030.144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121.730.821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94518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668.890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166.376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29702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58.417.893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62.139.564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3.721.671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36.772.388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737748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3.580.782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1.990.740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300355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58.558.782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3.567.999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34.781.648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601974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40.698.249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43.471.051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2.772.802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22.468.168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49738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2.611.371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63.803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1.293.870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814050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40.859.680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2.708.999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21.174.298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8179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42.017.421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47.414.116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5.396.695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27.660.906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706624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2.440.779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115.507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1.357.148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02143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44.973.337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5.281.188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26.303.758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477500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36.441.322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39.382.289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2.940.967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20.598.940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6713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3.026.030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1.701.218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949548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36.356.259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2.713.804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18.897.722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81179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57.320.334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60.514.467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3.194.133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34.108.636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300905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3.320.620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225.822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1.584.036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286306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57.193.847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2.968.311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32.524.600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89613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38.958.510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42.070.716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3.112.206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21.641.018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326897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3.011.529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1.669.152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876660"/>
                  </a:ext>
                </a:extLst>
              </a:tr>
              <a:tr h="159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39.059.187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2.767.945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19.971.866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64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C9C035B-3DCF-45FA-B1DD-F34D09F93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5215"/>
              </p:ext>
            </p:extLst>
          </p:nvPr>
        </p:nvGraphicFramePr>
        <p:xfrm>
          <a:off x="487648" y="1818130"/>
          <a:ext cx="7899587" cy="3963042"/>
        </p:xfrm>
        <a:graphic>
          <a:graphicData uri="http://schemas.openxmlformats.org/drawingml/2006/table">
            <a:tbl>
              <a:tblPr/>
              <a:tblGrid>
                <a:gridCol w="273911">
                  <a:extLst>
                    <a:ext uri="{9D8B030D-6E8A-4147-A177-3AD203B41FA5}">
                      <a16:colId xmlns:a16="http://schemas.microsoft.com/office/drawing/2014/main" val="4285252861"/>
                    </a:ext>
                  </a:extLst>
                </a:gridCol>
                <a:gridCol w="273911">
                  <a:extLst>
                    <a:ext uri="{9D8B030D-6E8A-4147-A177-3AD203B41FA5}">
                      <a16:colId xmlns:a16="http://schemas.microsoft.com/office/drawing/2014/main" val="1542198831"/>
                    </a:ext>
                  </a:extLst>
                </a:gridCol>
                <a:gridCol w="3089714">
                  <a:extLst>
                    <a:ext uri="{9D8B030D-6E8A-4147-A177-3AD203B41FA5}">
                      <a16:colId xmlns:a16="http://schemas.microsoft.com/office/drawing/2014/main" val="4107716572"/>
                    </a:ext>
                  </a:extLst>
                </a:gridCol>
                <a:gridCol w="734081">
                  <a:extLst>
                    <a:ext uri="{9D8B030D-6E8A-4147-A177-3AD203B41FA5}">
                      <a16:colId xmlns:a16="http://schemas.microsoft.com/office/drawing/2014/main" val="2333302489"/>
                    </a:ext>
                  </a:extLst>
                </a:gridCol>
                <a:gridCol w="734081">
                  <a:extLst>
                    <a:ext uri="{9D8B030D-6E8A-4147-A177-3AD203B41FA5}">
                      <a16:colId xmlns:a16="http://schemas.microsoft.com/office/drawing/2014/main" val="1930497007"/>
                    </a:ext>
                  </a:extLst>
                </a:gridCol>
                <a:gridCol w="734081">
                  <a:extLst>
                    <a:ext uri="{9D8B030D-6E8A-4147-A177-3AD203B41FA5}">
                      <a16:colId xmlns:a16="http://schemas.microsoft.com/office/drawing/2014/main" val="1484603576"/>
                    </a:ext>
                  </a:extLst>
                </a:gridCol>
                <a:gridCol w="734081">
                  <a:extLst>
                    <a:ext uri="{9D8B030D-6E8A-4147-A177-3AD203B41FA5}">
                      <a16:colId xmlns:a16="http://schemas.microsoft.com/office/drawing/2014/main" val="1878400254"/>
                    </a:ext>
                  </a:extLst>
                </a:gridCol>
                <a:gridCol w="668342">
                  <a:extLst>
                    <a:ext uri="{9D8B030D-6E8A-4147-A177-3AD203B41FA5}">
                      <a16:colId xmlns:a16="http://schemas.microsoft.com/office/drawing/2014/main" val="1139221264"/>
                    </a:ext>
                  </a:extLst>
                </a:gridCol>
                <a:gridCol w="657385">
                  <a:extLst>
                    <a:ext uri="{9D8B030D-6E8A-4147-A177-3AD203B41FA5}">
                      <a16:colId xmlns:a16="http://schemas.microsoft.com/office/drawing/2014/main" val="4198929782"/>
                    </a:ext>
                  </a:extLst>
                </a:gridCol>
              </a:tblGrid>
              <a:tr h="1637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655619"/>
                  </a:ext>
                </a:extLst>
              </a:tr>
              <a:tr h="3930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54617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52.465.305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54.354.776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1.889.471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31.342.990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245104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3.076.512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1.474.876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20421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51.278.264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1.840.322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29.868.114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065336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68.760.993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70.266.600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1.505.607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35.140.325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211366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3.058.078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1.282.897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408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67.208.522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33.857.428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375250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49.929.476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51.041.420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1.111.944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27.694.262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812582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2.855.399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1.106.788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74501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48.186.021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1.028.394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26.587.474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178441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35.027.862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35.558.926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531.064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18.828.554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44565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1.061.479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6642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32.777.461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473.167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17.767.075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678508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35.903.943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36.544.034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17.150.832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095449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2.943.008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1.196.336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378393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33.601.026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15.954.496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43843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2.736.863.777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88.845.938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1.312.268.644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368243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20.664.812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370.320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11.909.666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943980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317.433.986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1.986.976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149.342.273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208334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2.398.764.979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86.488.642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1.151.016.705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522074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1.656.044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1167"/>
                  </a:ext>
                </a:extLst>
              </a:tr>
              <a:tr h="1310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1.656.044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03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7804</TotalTime>
  <Words>18750</Words>
  <Application>Microsoft Office PowerPoint</Application>
  <PresentationFormat>Presentación en pantalla (4:3)</PresentationFormat>
  <Paragraphs>10817</Paragraphs>
  <Slides>73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JULIO DE 2021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JULIO DE 2021  PARTIDA 09 MINISTERIO DE EDUCACIÓN</vt:lpstr>
      <vt:lpstr>EJECUCIÓN ACUMULADA DE GASTOS A JULIO DE 2021  PARTIDA 09 RESUMEN POR CAPÍTULOS</vt:lpstr>
      <vt:lpstr>EJECUCIÓN ACUMULADA DE GASTOS A JULIO DE 2021  PARTIDA 09 RESUMEN POR CAPÍTULOS</vt:lpstr>
      <vt:lpstr>EJECUCIÓN ACUMULADA DE GASTOS A JULIO DE 2021  PARTIDA 09 RESUMEN POR CAPÍTULOS</vt:lpstr>
      <vt:lpstr>EJECUCIÓN ACUMULADA DE GASTOS A JULIO DE 2021  PARTIDA 09 RESUMEN FET – Covid -19</vt:lpstr>
      <vt:lpstr>EJECUCIÓN ACUMULADA DE GASTOS A JULIO DE 2021  PARTIDA 09. CAPÍTULO 01. PROGRAMA 01:  SUBSECRETARÍA DE EDUCACIÓN</vt:lpstr>
      <vt:lpstr>EJECUCIÓN ACUMULADA DE GASTOS A JULIO DE 2021  PARTIDA 09. CAPÍTULO 01. PROGRAMA 01:  SUBSECRETARÍA DE EDUCACIÓN</vt:lpstr>
      <vt:lpstr>EJECUCIÓN ACUMULADA DE GASTOS A JULIO DE 2021  PARTIDA 09. CAPÍTULO 01. PROGRAMA 03:  MEJORAMIENTO DE LA CALIDAD DE LA EDUCACIÓN</vt:lpstr>
      <vt:lpstr>EJECUCIÓN ACUMULADA DE GASTOS A JULIO DE 2021  PARTIDA 09. CAPÍTULO 01. PROGRAMA 04: DESARROLLO PROFESIONAL DOCENTE Y DIRECTIVO</vt:lpstr>
      <vt:lpstr>EJECUCIÓN ACUMULADA DE GASTOS A JULIO DE 2021  PARTIDA 09. CAPÍTULO 01. PROGRAMA 11: RECURSOS EDUCATIVOS</vt:lpstr>
      <vt:lpstr>EJECUCIÓN ACUMULADA DE GASTOS A JULIO DE 2021  PARTIDA 09. CAPÍTULO 01. PROGRAMA 20: SUBVENCIONES A LOS ESTABLECIMIENTOS EDUCACIONALES</vt:lpstr>
      <vt:lpstr>EJECUCIÓN ACUMULADA DE GASTOS A JULIO DE 2021  PARTIDA 09. CAPÍTULO 01. PROGRAMA 20: SUBVENCIONES A LOS ESTABLECIMIENTOS EDUCACIONALES</vt:lpstr>
      <vt:lpstr>EJECUCIÓN ACUMULADA DE GASTOS A JULIO DE 2021  PARTIDA 09. CAPÍTULO 01. PROGRAMA 21: GESTIÓN DE SUBVENCIONES A ESTABLECIMIENTOS EDUCACIONALES</vt:lpstr>
      <vt:lpstr>EJECUCIÓN ACUMULADA DE GASTOS A JULIO DE 2021  PARTIDA 09. CAPÍTULO 02. PROGRAMA 01: SUPERINTENDENCIA DE EDUCACIÓN</vt:lpstr>
      <vt:lpstr>EJECUCIÓN ACUMULADA DE GASTOS A JULIO DE 2021  PARTIDA 09. CAPÍTULO 03. PROGRAMA 01: AGENCIA DE CALIDAD DE LA EDUCACIÓN</vt:lpstr>
      <vt:lpstr>EJECUCIÓN ACUMULADA DE GASTOS A JULIO DE 2021  PARTIDA 09. CAPÍTULO 04. PROGRAMA 01: SUBSECRETARÍA DE EDUCACIÓN PARVULARIA</vt:lpstr>
      <vt:lpstr>EJECUCIÓN ACUMULADA DE GASTOS A JULIO DE 2021  PARTIDA 09. CAPÍTULO 04. PROGRAMA 01: SUBSECRETARÍA DE EDUCACIÓN PARVULARIA FET – Covid -19</vt:lpstr>
      <vt:lpstr>EJECUCIÓN ACUMULADA DE GASTOS A JULIO DE 2021  PARTIDA 09. CAPÍTULO 09. PROGRAMA 01: JUNTA NACIONAL DE AUXILIO ESCOLAR Y BECAS</vt:lpstr>
      <vt:lpstr>EJECUCIÓN ACUMULADA DE GASTOS A JULIO DE 2021  PARTIDA 09. CAPÍTULO 09. PROGRAMA 02: SALUD ESCOLAR</vt:lpstr>
      <vt:lpstr>EJECUCIÓN ACUMULADA DE GASTOS A JULIO DE 2021  PARTIDA 09. CAPÍTULO 09. PROGRAMA 03: BECAS Y ASISTENCIALIDAD ESTUDIANTIL</vt:lpstr>
      <vt:lpstr>EJECUCIÓN ACUMULADA DE GASTOS A JULIO DE 2021  PARTIDA 09. CAPÍTULO 11. PROGRAMA 01: JUNTA NACIONAL DE JARDINES INFANTILES</vt:lpstr>
      <vt:lpstr>EJECUCIÓN ACUMULADA DE GASTOS A JULIO DE 2021  PARTIDA 09. CAPÍTULO 11. PROGRAMA 01: JUNTA NACIONAL DE JARDINES INFANTILES</vt:lpstr>
      <vt:lpstr>EJECUCIÓN ACUMULADA DE GASTOS A JULIO DE 2021  PARTIDA 09. CAPÍTULO 11. PROGRAMA 01: JUNTA NACIONAL DE JARDINES INFANTILES FET – Covid -19</vt:lpstr>
      <vt:lpstr>EJECUCIÓN ACUMULADA DE GASTOS A JULIO DE 2021  PARTIDA 09. CAPÍTULO 11. PROGRAMA 02: PROGRAMAS ALTERNATIVOS DE ENSEÑANZA PRE-ESCOLAR</vt:lpstr>
      <vt:lpstr>EJECUCIÓN ACUMULADA DE GASTOS A JULIO DE 2021  PARTIDA 09. CAPÍTULO 13. PROGRAMA 01: CONSEJO DE RECTORES</vt:lpstr>
      <vt:lpstr>EJECUCIÓN ACUMULADA DE GASTOS A JULIO DE 2021  PARTIDA 09. CAPÍTULO 15. PROGRAMA 01: CONSEJO NACIONAL DE EDUCACIÓN</vt:lpstr>
      <vt:lpstr>EJECUCIÓN ACUMULADA DE GASTOS A JULIO DE 2021  PARTIDA 09. CAPÍTULO 17. PROGRAMA 01: DIRECCIÓN DE EDUCACIÓN PÚBLICA</vt:lpstr>
      <vt:lpstr>EJECUCIÓN ACUMULADA DE GASTOS A JULIO DE 2021  PARTIDA 09. CAPÍTULO 17. PROGRAMA 01: DIRECCIÓN DE EDUCACIÓN PÚBLICA FET – Covid -19</vt:lpstr>
      <vt:lpstr>EJECUCIÓN ACUMULADA DE GASTOS A JULIO DE 2021  PARTIDA 09. CAPÍTULO 17. PROGRAMA 02: FORTALECIMIENTO DE LA EDUCACIÓN ESCOLAR PÚBLICA</vt:lpstr>
      <vt:lpstr>EJECUCIÓN ACUMULADA DE GASTOS A JULIO DE 2021  PARTIDA 09. CAPÍTULO 17. PROGRAMA 03: APOYO A LA IMPLEMENTACIÓN DE LOS SERVICIOS LOCALES DE EDUCACIÓN</vt:lpstr>
      <vt:lpstr>EJECUCIÓN ACUMULADA DE GASTOS A JULIO DE 2021  PARTIDA 09. CAPÍTULO 18. PROGRAMA 01: SERVICIO LOCAL DE EDUCACIÓN BARRANCAS, GASTOS ADMINISTRATIVOS</vt:lpstr>
      <vt:lpstr>EJECUCIÓN ACUMULADA DE GASTOS A JULIO DE 2021  PARTIDA 09. CAPÍTULO 18. PROGRAMA 02: SERVICIO LOCAL DE EDUCACIÓN BARRANCAS, SERVICIO EDUCATIVO</vt:lpstr>
      <vt:lpstr>EJECUCIÓN ACUMULADA DE GASTOS A JULIO DE 2021  PARTIDA 09. CAPÍTULO 18. PROGRAMA 02: SERVICIO LOCAL DE EDUCACIÓN BARRANCAS, FET – Covid - 19</vt:lpstr>
      <vt:lpstr>EJECUCIÓN ACUMULADA DE GASTOS A JULIO DE 2021  PARTIDA 09. CAPÍTULO 19. PROGRAMA 01: SERVICIO LOCAL DE EDUCACIÓN PUERTO CORDILLERA, GASTOS ADMINISTRATIVOS</vt:lpstr>
      <vt:lpstr>EJECUCIÓN ACUMULADA DE GASTOS A JULIO DE 2021  PARTIDA 09. CAPÍTULO 19. PROGRAMA 02: SERVICIO LOCAL DE EDUCACIÓN PUERTO CORDILLERA, SERVICIO EDUCATIVO</vt:lpstr>
      <vt:lpstr>EJECUCIÓN ACUMULADA DE GASTOS A JULIO DE 2021  PARTIDA 09. CAPÍTULO 19. PROGRAMA 02: SERVICIO LOCAL DE EDUCACIÓN PUERTO CORDILLERA, FET – Covid - 19</vt:lpstr>
      <vt:lpstr>EJECUCIÓN ACUMULADA DE GASTOS A JULIO DE 2021  PARTIDA 09. CAPÍTULO 21. PROGRAMA 01: SERVICIO LOCAL DE EDUCACIÓN HUASCO, GASTOS ADMINISTRATIVOS</vt:lpstr>
      <vt:lpstr>EJECUCIÓN ACUMULADA DE GASTOS A JULIO DE 2021  PARTIDA 09. CAPÍTULO 21. PROGRAMA 02: SERVICIO LOCAL DE EDUCACIÓN HUASCO, SERVICIO EDUCATIVO</vt:lpstr>
      <vt:lpstr>EJECUCIÓN ACUMULADA DE GASTOS A JULIO DE 2021  PARTIDA 09. CAPÍTULO 21. PROGRAMA 02: SERVICIO LOCAL DE EDUCACIÓN HUASCO, FET – Covid - 19</vt:lpstr>
      <vt:lpstr>EJECUCIÓN ACUMULADA DE GASTOS A JULIO DE 2021  PARTIDA 09. CAPÍTULO 22. PROGRAMA 01: SERVICIO LOCAL DE EDUCACIÓN COSTA ARAUCANÍA, GASTOS ADMINISTRATIVOS</vt:lpstr>
      <vt:lpstr>EJECUCIÓN ACUMULADA DE GASTOS A JULIO DE 2021  PARTIDA 09. CAPÍTULO 22. PROGRAMA 02: SERVICIO LOCAL DE EDUCACIÓN COSTA ARAUCANÍA, SERVICIO EDUCATIVO</vt:lpstr>
      <vt:lpstr>EJECUCIÓN ACUMULADA DE GASTOS A JULIO DE 2021  PARTIDA 09. CAPÍTULO 22. PROGRAMA 02: SERVICIO LOCAL DE EDUCACIÓN COSTA ARAUCANÍA, FET – Covid - 19</vt:lpstr>
      <vt:lpstr>EJECUCIÓN ACUMULADA DE GASTOS A JULIO DE 2021  PARTIDA 09. CAPÍTULO 23. PROGRAMA 01: SERVICIO LOCAL DE EDUCACIÓN CHINCHORRO, GASTOS ADMINISTRATIVOS</vt:lpstr>
      <vt:lpstr>EJECUCIÓN ACUMULADA DE GASTOS A JULIO DE 2021  PARTIDA 09. CAPÍTULO 23. PROGRAMA 02: SERVICIO LOCAL DE EDUCACIÓN CHINCHORRO, SERVICIO EDUCATIVO</vt:lpstr>
      <vt:lpstr>EJECUCIÓN ACUMULADA DE GASTOS A JULIO DE 2021  PARTIDA 09. CAPÍTULO 23. PROGRAMA 02: SERVICIO LOCAL DE EDUCACIÓN CHINCHORRO, FET – Covid - 19</vt:lpstr>
      <vt:lpstr>EJECUCIÓN ACUMULADA DE GASTOS A JULIODE 2021  PARTIDA 09. CAPÍTULO 24. PROGRAMA 01: GABRIELA MISTRAL, GASTOS ADMINISTRATIVOS</vt:lpstr>
      <vt:lpstr>EJECUCIÓN ACUMULADA DE GASTOS A JULIODE 2021  PARTIDA 09. CAPÍTULO 24. PROGRAMA 02: GABRIELA MISTRAL, SERVICIO EDUCATIVO</vt:lpstr>
      <vt:lpstr>EJECUCIÓN ACUMULADA DE GASTOS A JULIODE 2021  PARTIDA 09. CAPÍTULO 24. PROGRAMA 02: GABRIELA MISTRAL,  FET – Covid - 19</vt:lpstr>
      <vt:lpstr>EJECUCIÓN ACUMULADA DE GASTOS A JULIODE 2021  PARTIDA 09. CAPÍTULO 25. PROGRAMA 01: SERVICIO LOCAL DE EDUCACIÓN ANDALÍEN SUR, GASTOS ADMINISTRATIVOS</vt:lpstr>
      <vt:lpstr>EJECUCIÓN ACUMULADA DE GASTOS A JULIODE 2021  PARTIDA 09. CAPÍTULO 25. PROGRAMA 02: SERVICIO LOCAL DE EDUCACIÓN ANDALÍEN SUR, SERVICIO EDUCATIVO</vt:lpstr>
      <vt:lpstr>EJECUCIÓN ACUMULADA DE GASTOS A JULIODE 2021  PARTIDA 09. CAPÍTULO 25. PROGRAMA 02: SERVICIO LOCAL DE EDUCACIÓN ANDALÍEN SUR, FET – Covid - 19</vt:lpstr>
      <vt:lpstr>EJECUCIÓN ACUMULADA DE GASTOS A JULIODE 2021  PARTIDA 09. CAPÍTULO 26. PROGRAMA 01: SERVICIO LOCAL DE EDUCACIÓN ATACAMA, GASTOS ADMINISTRATIVOS</vt:lpstr>
      <vt:lpstr>EJECUCIÓN ACUMULADA DE GASTOS A JULIODE 2021  PARTIDA 09. CAPÍTULO 26. PROGRAMA 01: SERVICIO LOCAL DE EDUCACIÓN ATACAMA, SERVICIO EDUCATIVO</vt:lpstr>
      <vt:lpstr>EJECUCIÓN ACUMULADA DE GASTOS A JULIODE 2021  PARTIDA 09. CAPÍTULO 26. PROGRAMA 01: SERVICIO LOCAL DE EDUCACIÓN ATACAMA,  FET – Covid - 19</vt:lpstr>
      <vt:lpstr>EJECUCIÓN ACUMULADA DE GASTOS A JULIODE 2021  PARTIDA 09. CAPÍTULO 26. PROGRAMA 01: SERVICIO LOCAL DE EDUCACIÓN VALPARAÍSO, GASTOS ADMINISTRATIVOS</vt:lpstr>
      <vt:lpstr>EJECUCIÓN ACUMULADA DE GASTOS A JULIODE 2021  PARTIDA 09. CAPÍTULO 26. PROGRAMA 01: SERVICIO LOCAL DE EDUCACIÓN VALPARAÍSO, SERVICIO EDUCATIVO</vt:lpstr>
      <vt:lpstr>EJECUCIÓN ACUMULADA DE GASTOS A JULIODE 2021  PARTIDA 09. CAPÍTULO 26. PROGRAMA 01: SERVICIO LOCAL DE EDUCACIÓN VALPARAÍSO, FET – Covid - 19</vt:lpstr>
      <vt:lpstr>EJECUCIÓN ACUMULADA DE GASTOS A JULIODE 2021  PARTIDA 09. CAPÍTULO 26. PROGRAMA 01: SERVICIO LOCAL DE EDUCACIÓN COLCHAGUA, GASTOS ADMINISTRATIVOS</vt:lpstr>
      <vt:lpstr>EJECUCIÓN ACUMULADA DE GASTOS A JULIODE 2021  PARTIDA 09. CAPÍTULO 26. PROGRAMA 01: SERVICIO LOCAL DE EDUCACIÓN COLCHAGUA, SERVICIO EDUCATIVO</vt:lpstr>
      <vt:lpstr>EJECUCIÓN ACUMULADA DE GASTOS A JULIODE 2021  PARTIDA 09. CAPÍTULO 26. PROGRAMA 01: SERVICIO LOCAL DE EDUCACIÓN COLCHAGUA,  FET – Covid - 19</vt:lpstr>
      <vt:lpstr>EJECUCIÓN ACUMULADA DE GASTOS A JULIODE 2021  PARTIDA 09. CAPÍTULO 26. PROGRAMA 01: SERVICIO LOCAL DE EDUCACIÓN LLANQUIHUE, GASTOS ADMINISTRATIVOS</vt:lpstr>
      <vt:lpstr>EJECUCIÓN ACUMULADA DE GASTOS A JULIODE 2021  PARTIDA 09. CAPÍTULO 26. PROGRAMA 01: SERVICIO LOCAL DE EDUCACIÓN LLANQUIHUE, SERVICIO EDUCATIVO</vt:lpstr>
      <vt:lpstr>EJECUCIÓN ACUMULADA DE GASTOS A JULIODE 2021  PARTIDA 09. CAPÍTULO 26. PROGRAMA 01: SERVICIO LOCAL DE EDUCACIÓN LLANQUIHUE, FET – Covid - 19</vt:lpstr>
      <vt:lpstr>EJECUCIÓN ACUMULADA DE GASTOS A JULIODE 2021  PARTIDA 09. CAPÍTULO 90. PROGRAMA 01: SUBSECRETARÍA DE EDUCACIÓN SUPERIOR</vt:lpstr>
      <vt:lpstr>EJECUCIÓN ACUMULADA DE GASTOS A JULIODE 2021  PARTIDA 09. CAPÍTULO 90. PROGRAMA 02: FORTALECIMIENTO DE LA EDUCACIÓN SUPERIOR PÚBLICA</vt:lpstr>
      <vt:lpstr>EJECUCIÓN ACUMULADA DE GASTOS A JULIODE 2021  PARTIDA 09. CAPÍTULO 90. PROGRAMA 03: EDUCACIÓN SUPERIOR</vt:lpstr>
      <vt:lpstr>EJECUCIÓN ACUMULADA DE GASTOS A JULIODE 2021  PARTIDA 09. CAPÍTULO 90. PROGRAMA 03: EDUCACIÓN SUPERIOR</vt:lpstr>
      <vt:lpstr>EJECUCIÓN ACUMULADA DE GASTOS A JULIODE 2021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539</cp:revision>
  <cp:lastPrinted>2018-08-03T21:42:16Z</cp:lastPrinted>
  <dcterms:created xsi:type="dcterms:W3CDTF">2016-06-23T13:38:47Z</dcterms:created>
  <dcterms:modified xsi:type="dcterms:W3CDTF">2021-09-16T21:14:18Z</dcterms:modified>
</cp:coreProperties>
</file>