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1-420D-A9D0-132D01790FC8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1-420D-A9D0-132D01790FC8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E1-420D-A9D0-132D01790FC8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E1-420D-A9D0-132D01790FC8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E1-420D-A9D0-132D01790FC8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E1-420D-A9D0-132D01790FC8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5E1-420D-A9D0-132D01790FC8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E1-420D-A9D0-132D01790FC8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E1-420D-A9D0-132D01790FC8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E1-420D-A9D0-132D01790FC8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5E1-420D-A9D0-132D01790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02'!$D$24:$I$24</c:f>
              <c:numCache>
                <c:formatCode>0.0%</c:formatCode>
                <c:ptCount val="6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5E1-420D-A9D0-132D01790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FC-4AE9-8330-0B5DE9AC9493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FC-4AE9-8330-0B5DE9AC9493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FC-4AE9-8330-0B5DE9AC9493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FC-4AE9-8330-0B5DE9AC9493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FC-4AE9-8330-0B5DE9AC9493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FC-4AE9-8330-0B5DE9AC9493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FC-4AE9-8330-0B5DE9AC9493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FC-4AE9-8330-0B5DE9AC9493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FC-4AE9-8330-0B5DE9AC9493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FC-4AE9-8330-0B5DE9AC9493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FC-4AE9-8330-0B5DE9AC9493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FC-4AE9-8330-0B5DE9AC9493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FC-4AE9-8330-0B5DE9AC94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02'!$D$18:$I$18</c:f>
              <c:numCache>
                <c:formatCode>0.0%</c:formatCode>
                <c:ptCount val="6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CFC-4AE9-8330-0B5DE9AC9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2F8B0E-D5FC-46AE-A8F1-730391CAE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54624"/>
              </p:ext>
            </p:extLst>
          </p:nvPr>
        </p:nvGraphicFramePr>
        <p:xfrm>
          <a:off x="524321" y="2028078"/>
          <a:ext cx="7914085" cy="1574401"/>
        </p:xfrm>
        <a:graphic>
          <a:graphicData uri="http://schemas.openxmlformats.org/drawingml/2006/table">
            <a:tbl>
              <a:tblPr/>
              <a:tblGrid>
                <a:gridCol w="287472">
                  <a:extLst>
                    <a:ext uri="{9D8B030D-6E8A-4147-A177-3AD203B41FA5}">
                      <a16:colId xmlns:a16="http://schemas.microsoft.com/office/drawing/2014/main" val="1319413757"/>
                    </a:ext>
                  </a:extLst>
                </a:gridCol>
                <a:gridCol w="287472">
                  <a:extLst>
                    <a:ext uri="{9D8B030D-6E8A-4147-A177-3AD203B41FA5}">
                      <a16:colId xmlns:a16="http://schemas.microsoft.com/office/drawing/2014/main" val="2917972868"/>
                    </a:ext>
                  </a:extLst>
                </a:gridCol>
                <a:gridCol w="287472">
                  <a:extLst>
                    <a:ext uri="{9D8B030D-6E8A-4147-A177-3AD203B41FA5}">
                      <a16:colId xmlns:a16="http://schemas.microsoft.com/office/drawing/2014/main" val="1359140944"/>
                    </a:ext>
                  </a:extLst>
                </a:gridCol>
                <a:gridCol w="2578617">
                  <a:extLst>
                    <a:ext uri="{9D8B030D-6E8A-4147-A177-3AD203B41FA5}">
                      <a16:colId xmlns:a16="http://schemas.microsoft.com/office/drawing/2014/main" val="3774541891"/>
                    </a:ext>
                  </a:extLst>
                </a:gridCol>
                <a:gridCol w="770423">
                  <a:extLst>
                    <a:ext uri="{9D8B030D-6E8A-4147-A177-3AD203B41FA5}">
                      <a16:colId xmlns:a16="http://schemas.microsoft.com/office/drawing/2014/main" val="3398350961"/>
                    </a:ext>
                  </a:extLst>
                </a:gridCol>
                <a:gridCol w="770423">
                  <a:extLst>
                    <a:ext uri="{9D8B030D-6E8A-4147-A177-3AD203B41FA5}">
                      <a16:colId xmlns:a16="http://schemas.microsoft.com/office/drawing/2014/main" val="4150603410"/>
                    </a:ext>
                  </a:extLst>
                </a:gridCol>
                <a:gridCol w="770423">
                  <a:extLst>
                    <a:ext uri="{9D8B030D-6E8A-4147-A177-3AD203B41FA5}">
                      <a16:colId xmlns:a16="http://schemas.microsoft.com/office/drawing/2014/main" val="4044550868"/>
                    </a:ext>
                  </a:extLst>
                </a:gridCol>
                <a:gridCol w="770423">
                  <a:extLst>
                    <a:ext uri="{9D8B030D-6E8A-4147-A177-3AD203B41FA5}">
                      <a16:colId xmlns:a16="http://schemas.microsoft.com/office/drawing/2014/main" val="2258375525"/>
                    </a:ext>
                  </a:extLst>
                </a:gridCol>
                <a:gridCol w="701430">
                  <a:extLst>
                    <a:ext uri="{9D8B030D-6E8A-4147-A177-3AD203B41FA5}">
                      <a16:colId xmlns:a16="http://schemas.microsoft.com/office/drawing/2014/main" val="683684415"/>
                    </a:ext>
                  </a:extLst>
                </a:gridCol>
                <a:gridCol w="689930">
                  <a:extLst>
                    <a:ext uri="{9D8B030D-6E8A-4147-A177-3AD203B41FA5}">
                      <a16:colId xmlns:a16="http://schemas.microsoft.com/office/drawing/2014/main" val="3068321665"/>
                    </a:ext>
                  </a:extLst>
                </a:gridCol>
              </a:tblGrid>
              <a:tr h="138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2939"/>
                  </a:ext>
                </a:extLst>
              </a:tr>
              <a:tr h="423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24564"/>
                  </a:ext>
                </a:extLst>
              </a:tr>
              <a:tr h="181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83177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39093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0019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2671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85143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83710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98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24320" y="1547290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AB0EE3-B8A8-4BB8-A796-92D54D752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33023"/>
              </p:ext>
            </p:extLst>
          </p:nvPr>
        </p:nvGraphicFramePr>
        <p:xfrm>
          <a:off x="524320" y="1940209"/>
          <a:ext cx="7936110" cy="1013339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739257766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891964617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874070272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396206490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301555345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836007800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16983939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600025857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660782137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1349309426"/>
                    </a:ext>
                  </a:extLst>
                </a:gridCol>
              </a:tblGrid>
              <a:tr h="137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43302"/>
                  </a:ext>
                </a:extLst>
              </a:tr>
              <a:tr h="4207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833115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386.295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31533"/>
                  </a:ext>
                </a:extLst>
              </a:tr>
              <a:tr h="13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96211"/>
                  </a:ext>
                </a:extLst>
              </a:tr>
              <a:tr h="13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53971"/>
              </p:ext>
            </p:extLst>
          </p:nvPr>
        </p:nvGraphicFramePr>
        <p:xfrm>
          <a:off x="613324" y="22048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173864"/>
              </p:ext>
            </p:extLst>
          </p:nvPr>
        </p:nvGraphicFramePr>
        <p:xfrm>
          <a:off x="539552" y="2132856"/>
          <a:ext cx="8104386" cy="367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1F63F6-DAAC-4123-8EBB-99882889E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03646"/>
              </p:ext>
            </p:extLst>
          </p:nvPr>
        </p:nvGraphicFramePr>
        <p:xfrm>
          <a:off x="511440" y="1791148"/>
          <a:ext cx="7866071" cy="170653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4186729434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1320192563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863622035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95796350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59032784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591678845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595795158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605662485"/>
                    </a:ext>
                  </a:extLst>
                </a:gridCol>
              </a:tblGrid>
              <a:tr h="153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00723"/>
                  </a:ext>
                </a:extLst>
              </a:tr>
              <a:tr h="4697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76565"/>
                  </a:ext>
                </a:extLst>
              </a:tr>
              <a:tr h="162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59.897.517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9069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3863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0222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88836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31763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95679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8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988C6B-7188-4A2D-8441-13397BEC6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96603"/>
              </p:ext>
            </p:extLst>
          </p:nvPr>
        </p:nvGraphicFramePr>
        <p:xfrm>
          <a:off x="520996" y="1916832"/>
          <a:ext cx="8083450" cy="1512169"/>
        </p:xfrm>
        <a:graphic>
          <a:graphicData uri="http://schemas.openxmlformats.org/drawingml/2006/table">
            <a:tbl>
              <a:tblPr/>
              <a:tblGrid>
                <a:gridCol w="304691">
                  <a:extLst>
                    <a:ext uri="{9D8B030D-6E8A-4147-A177-3AD203B41FA5}">
                      <a16:colId xmlns:a16="http://schemas.microsoft.com/office/drawing/2014/main" val="439063203"/>
                    </a:ext>
                  </a:extLst>
                </a:gridCol>
                <a:gridCol w="304691">
                  <a:extLst>
                    <a:ext uri="{9D8B030D-6E8A-4147-A177-3AD203B41FA5}">
                      <a16:colId xmlns:a16="http://schemas.microsoft.com/office/drawing/2014/main" val="246222997"/>
                    </a:ext>
                  </a:extLst>
                </a:gridCol>
                <a:gridCol w="2733079">
                  <a:extLst>
                    <a:ext uri="{9D8B030D-6E8A-4147-A177-3AD203B41FA5}">
                      <a16:colId xmlns:a16="http://schemas.microsoft.com/office/drawing/2014/main" val="1145202644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4102774764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2339229636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147391193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571836052"/>
                    </a:ext>
                  </a:extLst>
                </a:gridCol>
                <a:gridCol w="743446">
                  <a:extLst>
                    <a:ext uri="{9D8B030D-6E8A-4147-A177-3AD203B41FA5}">
                      <a16:colId xmlns:a16="http://schemas.microsoft.com/office/drawing/2014/main" val="4030515053"/>
                    </a:ext>
                  </a:extLst>
                </a:gridCol>
                <a:gridCol w="731259">
                  <a:extLst>
                    <a:ext uri="{9D8B030D-6E8A-4147-A177-3AD203B41FA5}">
                      <a16:colId xmlns:a16="http://schemas.microsoft.com/office/drawing/2014/main" val="1247063416"/>
                    </a:ext>
                  </a:extLst>
                </a:gridCol>
              </a:tblGrid>
              <a:tr h="137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827273"/>
                  </a:ext>
                </a:extLst>
              </a:tr>
              <a:tr h="421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47397"/>
                  </a:ext>
                </a:extLst>
              </a:tr>
              <a:tr h="18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59.897.517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23070"/>
                  </a:ext>
                </a:extLst>
              </a:tr>
              <a:tr h="137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18.707.219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72519"/>
                  </a:ext>
                </a:extLst>
              </a:tr>
              <a:tr h="154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34.448.199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52107"/>
                  </a:ext>
                </a:extLst>
              </a:tr>
              <a:tr h="171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6.118.844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24556"/>
                  </a:ext>
                </a:extLst>
              </a:tr>
              <a:tr h="171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236.960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2200"/>
                  </a:ext>
                </a:extLst>
              </a:tr>
              <a:tr h="137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386.295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2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1E4528-5763-4628-8635-E364DE8CE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55701"/>
              </p:ext>
            </p:extLst>
          </p:nvPr>
        </p:nvGraphicFramePr>
        <p:xfrm>
          <a:off x="559868" y="1752080"/>
          <a:ext cx="7903792" cy="4307785"/>
        </p:xfrm>
        <a:graphic>
          <a:graphicData uri="http://schemas.openxmlformats.org/drawingml/2006/table">
            <a:tbl>
              <a:tblPr/>
              <a:tblGrid>
                <a:gridCol w="287098">
                  <a:extLst>
                    <a:ext uri="{9D8B030D-6E8A-4147-A177-3AD203B41FA5}">
                      <a16:colId xmlns:a16="http://schemas.microsoft.com/office/drawing/2014/main" val="1834801995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705170773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3483372799"/>
                    </a:ext>
                  </a:extLst>
                </a:gridCol>
                <a:gridCol w="2575263">
                  <a:extLst>
                    <a:ext uri="{9D8B030D-6E8A-4147-A177-3AD203B41FA5}">
                      <a16:colId xmlns:a16="http://schemas.microsoft.com/office/drawing/2014/main" val="10462126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66345020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2236997251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2558399808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4235217744"/>
                    </a:ext>
                  </a:extLst>
                </a:gridCol>
                <a:gridCol w="700518">
                  <a:extLst>
                    <a:ext uri="{9D8B030D-6E8A-4147-A177-3AD203B41FA5}">
                      <a16:colId xmlns:a16="http://schemas.microsoft.com/office/drawing/2014/main" val="4226947254"/>
                    </a:ext>
                  </a:extLst>
                </a:gridCol>
                <a:gridCol w="689033">
                  <a:extLst>
                    <a:ext uri="{9D8B030D-6E8A-4147-A177-3AD203B41FA5}">
                      <a16:colId xmlns:a16="http://schemas.microsoft.com/office/drawing/2014/main" val="2219215094"/>
                    </a:ext>
                  </a:extLst>
                </a:gridCol>
              </a:tblGrid>
              <a:tr h="137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332589"/>
                  </a:ext>
                </a:extLst>
              </a:tr>
              <a:tr h="420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368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18.707.219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595078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10.308.919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3756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2.234.217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42209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91230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92866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7192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52682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45880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19691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5.417.576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57107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368401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487.864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59422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1.169.989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882236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769613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207.712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39393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16012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59079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23529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229810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12933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189057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48297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27708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19037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79008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279832"/>
                  </a:ext>
                </a:extLst>
              </a:tr>
              <a:tr h="137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406304-BB3A-466D-9529-AB08708A7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419384"/>
              </p:ext>
            </p:extLst>
          </p:nvPr>
        </p:nvGraphicFramePr>
        <p:xfrm>
          <a:off x="518432" y="1767731"/>
          <a:ext cx="8007741" cy="3628117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3044694437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054492830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582957635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149046539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00436290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524403802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027242375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737924501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955739145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351106110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61301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5275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34.448.199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754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18.371.332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5055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2.245.202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939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724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647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12.901.507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276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12.827.286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222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5.498.461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629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242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4.558.974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201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925.990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339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660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926.332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7123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15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359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743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009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47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5556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767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9125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91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3D76C91-2134-4CEC-9781-CE93E6A25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68164"/>
              </p:ext>
            </p:extLst>
          </p:nvPr>
        </p:nvGraphicFramePr>
        <p:xfrm>
          <a:off x="567936" y="1853989"/>
          <a:ext cx="7958804" cy="2920828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2739750403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59890156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501546812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241558314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972382417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94611669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60912943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734982022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133374267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493663410"/>
                    </a:ext>
                  </a:extLst>
                </a:gridCol>
              </a:tblGrid>
              <a:tr h="136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463371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353981"/>
                  </a:ext>
                </a:extLst>
              </a:tr>
              <a:tr h="179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6.118.844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15237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5.440.627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39055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11931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39162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48791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8344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5546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03949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7946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606273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515869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19713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239682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586299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677366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59913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65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1867</Words>
  <Application>Microsoft Office PowerPoint</Application>
  <PresentationFormat>Presentación en pantalla (4:3)</PresentationFormat>
  <Paragraphs>1019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JUNIO DE 2021 PARTIDA 02: CONGRESO NACIONAL</vt:lpstr>
      <vt:lpstr>DISTRIBUCIÓN POR SUBTÍTULO DE GASTO Y CÁPITULO  PARTIDA 02 CONGRESO NACIONAL</vt:lpstr>
      <vt:lpstr>COMPORTAMIENTO DE LA EJECUCIÓN MENSUAL DE GASTOS A JUNIO DE 2021 PARTIDA 02 CONGRESO NACIONAL</vt:lpstr>
      <vt:lpstr>COMPORTAMIENTO DE LA EJECUCIÓN ACUMULADA DE GASTOS A JUNIO DE 2021 PARTIDA 02 CONGRESO NACIONAL</vt:lpstr>
      <vt:lpstr>EJECUCIÓN ACUMULADA DE GASTOS A JUNIO DE 2021 PARTIDA 02 CONGRESO NACIONAL</vt:lpstr>
      <vt:lpstr>EJECUCIÓN ACUMULADA DE GASTOS A JUNIO DE 2021 PARTIDA 02 RESUMEN POR CAPÍTULOS</vt:lpstr>
      <vt:lpstr>EJECUCIÓN ACUMULADA DE GASTOS A JUNIO DE 2021 PARTIDA 02. CAPÍTULO 01. PROGRAMA 01: SENADO</vt:lpstr>
      <vt:lpstr>EJECUCIÓN ACUMULADA DE GASTOS A JUNIO DE 2021 PARTIDA 02. CAPÍTULO 02. PROGRAMA 01: CAMARA DE DIPUTADOS</vt:lpstr>
      <vt:lpstr>EJECUCIÓN ACUMULADA DE GASTOS A JUNIO DE 2021 PARTIDA 02. CAPÍTULO 03. PROGRAMA 01: BIBLIOTECA DEL CONGRESO NACIONAL</vt:lpstr>
      <vt:lpstr>EJECUCIÓN ACUMULADA DE GASTOS A JUNIO DE 2021 PARTIDA 02. CAPÍTULO 04. PROGRAMA 01: CONSEJO RESOLUTIVO DE ASIGNACIONES PARLAMENTARIAS</vt:lpstr>
      <vt:lpstr>EJECUCIÓN ACUMULADA DE GASTOS A JUNIO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293</cp:revision>
  <cp:lastPrinted>2019-11-05T12:34:56Z</cp:lastPrinted>
  <dcterms:created xsi:type="dcterms:W3CDTF">2016-06-23T13:38:47Z</dcterms:created>
  <dcterms:modified xsi:type="dcterms:W3CDTF">2021-08-08T21:58:24Z</dcterms:modified>
</cp:coreProperties>
</file>