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  <p:sldId id="31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21'!$D$33:$O$33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C-49A6-9DFF-E16F63232F03}"/>
            </c:ext>
          </c:extLst>
        </c:ser>
        <c:ser>
          <c:idx val="0"/>
          <c:order val="1"/>
          <c:tx>
            <c:strRef>
              <c:f>'Partida 21'!$C$34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21'!$D$34:$O$34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C-49A6-9DFF-E16F63232F03}"/>
            </c:ext>
          </c:extLst>
        </c:ser>
        <c:ser>
          <c:idx val="1"/>
          <c:order val="2"/>
          <c:tx>
            <c:strRef>
              <c:f>'Partida 21'!$C$35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FC-49A6-9DFF-E16F63232F03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FC-49A6-9DFF-E16F63232F03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FC-49A6-9DFF-E16F63232F03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FC-49A6-9DFF-E16F63232F03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FC-49A6-9DFF-E16F63232F03}"/>
                </c:ext>
              </c:extLst>
            </c:dLbl>
            <c:dLbl>
              <c:idx val="5"/>
              <c:layout>
                <c:manualLayout>
                  <c:x val="8.0746889655241832E-3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FC-49A6-9DFF-E16F63232F03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FC-49A6-9DFF-E16F63232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21'!$D$35:$I$35</c:f>
              <c:numCache>
                <c:formatCode>0.0%</c:formatCode>
                <c:ptCount val="6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  <c:pt idx="4">
                  <c:v>9.4509912645405106E-2</c:v>
                </c:pt>
                <c:pt idx="5">
                  <c:v>8.6211588221456512E-2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FC-49A6-9DFF-E16F63232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82-48FE-AB2D-095BDB7D3FAD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82-48FE-AB2D-095BDB7D3FAD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C482-48FE-AB2D-095BDB7D3FAD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82-48FE-AB2D-095BDB7D3FAD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82-48FE-AB2D-095BDB7D3FAD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82-48FE-AB2D-095BDB7D3FAD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82-48FE-AB2D-095BDB7D3FAD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82-48FE-AB2D-095BDB7D3FAD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82-48FE-AB2D-095BDB7D3FAD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82-48FE-AB2D-095BDB7D3FAD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82-48FE-AB2D-095BDB7D3FAD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82-48FE-AB2D-095BDB7D3FAD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82-48FE-AB2D-095BDB7D3FAD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82-48FE-AB2D-095BDB7D3FAD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82-48FE-AB2D-095BDB7D3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21'!$D$28:$I$28</c:f>
              <c:numCache>
                <c:formatCode>0.0%</c:formatCode>
                <c:ptCount val="6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  <c:pt idx="4">
                  <c:v>0.39931810205801449</c:v>
                </c:pt>
                <c:pt idx="5">
                  <c:v>0.48511592718250446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482-48FE-AB2D-095BDB7D3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F6C656-D06D-46E3-BA22-B7E6658D7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83570"/>
              </p:ext>
            </p:extLst>
          </p:nvPr>
        </p:nvGraphicFramePr>
        <p:xfrm>
          <a:off x="523878" y="1913726"/>
          <a:ext cx="8114131" cy="1772618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404460304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2033206499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1737539175"/>
                    </a:ext>
                  </a:extLst>
                </a:gridCol>
                <a:gridCol w="3067270">
                  <a:extLst>
                    <a:ext uri="{9D8B030D-6E8A-4147-A177-3AD203B41FA5}">
                      <a16:colId xmlns:a16="http://schemas.microsoft.com/office/drawing/2014/main" val="154863231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628806297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65945556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745070472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619374644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3951825524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9288240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362554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67543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8076"/>
                  </a:ext>
                </a:extLst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61289"/>
                  </a:ext>
                </a:extLst>
              </a:tr>
              <a:tr h="2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37850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27042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402489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65758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37840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10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6" y="1333877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612CA51-17C4-48CA-BE27-912F08868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98136"/>
              </p:ext>
            </p:extLst>
          </p:nvPr>
        </p:nvGraphicFramePr>
        <p:xfrm>
          <a:off x="501716" y="1647823"/>
          <a:ext cx="8071699" cy="3339654"/>
        </p:xfrm>
        <a:graphic>
          <a:graphicData uri="http://schemas.openxmlformats.org/drawingml/2006/table">
            <a:tbl>
              <a:tblPr/>
              <a:tblGrid>
                <a:gridCol w="270500">
                  <a:extLst>
                    <a:ext uri="{9D8B030D-6E8A-4147-A177-3AD203B41FA5}">
                      <a16:colId xmlns:a16="http://schemas.microsoft.com/office/drawing/2014/main" val="4027214974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1229785703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1489477496"/>
                    </a:ext>
                  </a:extLst>
                </a:gridCol>
                <a:gridCol w="3051231">
                  <a:extLst>
                    <a:ext uri="{9D8B030D-6E8A-4147-A177-3AD203B41FA5}">
                      <a16:colId xmlns:a16="http://schemas.microsoft.com/office/drawing/2014/main" val="992515468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4068728486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1786733563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1085581517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1628171993"/>
                    </a:ext>
                  </a:extLst>
                </a:gridCol>
                <a:gridCol w="660018">
                  <a:extLst>
                    <a:ext uri="{9D8B030D-6E8A-4147-A177-3AD203B41FA5}">
                      <a16:colId xmlns:a16="http://schemas.microsoft.com/office/drawing/2014/main" val="1936858338"/>
                    </a:ext>
                  </a:extLst>
                </a:gridCol>
                <a:gridCol w="649198">
                  <a:extLst>
                    <a:ext uri="{9D8B030D-6E8A-4147-A177-3AD203B41FA5}">
                      <a16:colId xmlns:a16="http://schemas.microsoft.com/office/drawing/2014/main" val="509504399"/>
                    </a:ext>
                  </a:extLst>
                </a:gridCol>
              </a:tblGrid>
              <a:tr h="12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82123"/>
                  </a:ext>
                </a:extLst>
              </a:tr>
              <a:tr h="38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41567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85.589.677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32.506.550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6876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18.423.022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9.534.056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3297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962.243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7098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24.984.609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18272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0507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9331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24.136.853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10.658.574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9953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23.086.078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-165.912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10.200.719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27074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7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92579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93552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38.145.667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10.201.787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16383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37.251.210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9.914.700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22842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6.510.590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1539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1956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99531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6912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9406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7895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1494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372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51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02:  APOYO A ORGANIZACIONES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BA8007-8AAC-4A72-AD93-AD39DCC09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40357"/>
              </p:ext>
            </p:extLst>
          </p:nvPr>
        </p:nvGraphicFramePr>
        <p:xfrm>
          <a:off x="547180" y="1788300"/>
          <a:ext cx="8017445" cy="1334109"/>
        </p:xfrm>
        <a:graphic>
          <a:graphicData uri="http://schemas.openxmlformats.org/drawingml/2006/table">
            <a:tbl>
              <a:tblPr/>
              <a:tblGrid>
                <a:gridCol w="268682">
                  <a:extLst>
                    <a:ext uri="{9D8B030D-6E8A-4147-A177-3AD203B41FA5}">
                      <a16:colId xmlns:a16="http://schemas.microsoft.com/office/drawing/2014/main" val="187792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4048196822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645939394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399428829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8563074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53230406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42660020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45282725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372892087"/>
                    </a:ext>
                  </a:extLst>
                </a:gridCol>
                <a:gridCol w="644835">
                  <a:extLst>
                    <a:ext uri="{9D8B030D-6E8A-4147-A177-3AD203B41FA5}">
                      <a16:colId xmlns:a16="http://schemas.microsoft.com/office/drawing/2014/main" val="1093617188"/>
                    </a:ext>
                  </a:extLst>
                </a:gridCol>
              </a:tblGrid>
              <a:tr h="128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988124"/>
                  </a:ext>
                </a:extLst>
              </a:tr>
              <a:tr h="393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6749"/>
                  </a:ext>
                </a:extLst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56714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8209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27456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7058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4941"/>
                  </a:ext>
                </a:extLst>
              </a:tr>
              <a:tr h="12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Productivas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203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53950"/>
            <a:ext cx="80691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A43B66-8EC9-46B7-BF7B-2BD424AE4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48291"/>
              </p:ext>
            </p:extLst>
          </p:nvPr>
        </p:nvGraphicFramePr>
        <p:xfrm>
          <a:off x="537452" y="1762062"/>
          <a:ext cx="8069105" cy="2440146"/>
        </p:xfrm>
        <a:graphic>
          <a:graphicData uri="http://schemas.openxmlformats.org/drawingml/2006/table">
            <a:tbl>
              <a:tblPr/>
              <a:tblGrid>
                <a:gridCol w="268522">
                  <a:extLst>
                    <a:ext uri="{9D8B030D-6E8A-4147-A177-3AD203B41FA5}">
                      <a16:colId xmlns:a16="http://schemas.microsoft.com/office/drawing/2014/main" val="3984729474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1011380237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2727276505"/>
                    </a:ext>
                  </a:extLst>
                </a:gridCol>
                <a:gridCol w="3085326">
                  <a:extLst>
                    <a:ext uri="{9D8B030D-6E8A-4147-A177-3AD203B41FA5}">
                      <a16:colId xmlns:a16="http://schemas.microsoft.com/office/drawing/2014/main" val="752062288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570070813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402922398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842672152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157090655"/>
                    </a:ext>
                  </a:extLst>
                </a:gridCol>
                <a:gridCol w="655195">
                  <a:extLst>
                    <a:ext uri="{9D8B030D-6E8A-4147-A177-3AD203B41FA5}">
                      <a16:colId xmlns:a16="http://schemas.microsoft.com/office/drawing/2014/main" val="2904780625"/>
                    </a:ext>
                  </a:extLst>
                </a:gridCol>
                <a:gridCol w="644454">
                  <a:extLst>
                    <a:ext uri="{9D8B030D-6E8A-4147-A177-3AD203B41FA5}">
                      <a16:colId xmlns:a16="http://schemas.microsoft.com/office/drawing/2014/main" val="2284958464"/>
                    </a:ext>
                  </a:extLst>
                </a:gridCol>
              </a:tblGrid>
              <a:tr h="12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17276"/>
                  </a:ext>
                </a:extLst>
              </a:tr>
              <a:tr h="385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521"/>
                  </a:ext>
                </a:extLst>
              </a:tr>
              <a:tr h="165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4.889.192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80569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4.473.741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2.176.346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252986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405.899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37015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2.011.596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387481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2.011.596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25373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421.030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941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924405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1.107.259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22595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119.753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021849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907343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08172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89744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76078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70551"/>
                  </a:ext>
                </a:extLst>
              </a:tr>
              <a:tr h="12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51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7331E3-324C-4B2B-AB52-6124DFF75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07588"/>
              </p:ext>
            </p:extLst>
          </p:nvPr>
        </p:nvGraphicFramePr>
        <p:xfrm>
          <a:off x="524502" y="1902931"/>
          <a:ext cx="8094995" cy="4371583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1240982445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1127983070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03849720"/>
                    </a:ext>
                  </a:extLst>
                </a:gridCol>
                <a:gridCol w="3146275">
                  <a:extLst>
                    <a:ext uri="{9D8B030D-6E8A-4147-A177-3AD203B41FA5}">
                      <a16:colId xmlns:a16="http://schemas.microsoft.com/office/drawing/2014/main" val="313658818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023470248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2251668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109231112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559529302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730050666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1540609369"/>
                    </a:ext>
                  </a:extLst>
                </a:gridCol>
              </a:tblGrid>
              <a:tr h="125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17388"/>
                  </a:ext>
                </a:extLst>
              </a:tr>
              <a:tr h="384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44626"/>
                  </a:ext>
                </a:extLst>
              </a:tr>
              <a:tr h="164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146.833.631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64.628.917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94120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11.394.754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5.993.539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63724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5523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16.791.209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6.004.139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778913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739.937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21463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228.072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2928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4736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36594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50888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34649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485362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10919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9929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1886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963.156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07779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11637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15987"/>
                  </a:ext>
                </a:extLst>
              </a:tr>
              <a:tr h="164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309.616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01492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43181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75082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84863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17.407.889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251420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9.737.416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63021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8.642.321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86926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374.008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632600"/>
                  </a:ext>
                </a:extLst>
              </a:tr>
              <a:tr h="141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721.087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07112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027581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64376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064099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1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06E9A8-9E1B-47CF-B9EE-B4CA6C22C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73055"/>
              </p:ext>
            </p:extLst>
          </p:nvPr>
        </p:nvGraphicFramePr>
        <p:xfrm>
          <a:off x="523877" y="2000069"/>
          <a:ext cx="8111236" cy="992852"/>
        </p:xfrm>
        <a:graphic>
          <a:graphicData uri="http://schemas.openxmlformats.org/drawingml/2006/table">
            <a:tbl>
              <a:tblPr/>
              <a:tblGrid>
                <a:gridCol w="267168">
                  <a:extLst>
                    <a:ext uri="{9D8B030D-6E8A-4147-A177-3AD203B41FA5}">
                      <a16:colId xmlns:a16="http://schemas.microsoft.com/office/drawing/2014/main" val="539975202"/>
                    </a:ext>
                  </a:extLst>
                </a:gridCol>
                <a:gridCol w="267168">
                  <a:extLst>
                    <a:ext uri="{9D8B030D-6E8A-4147-A177-3AD203B41FA5}">
                      <a16:colId xmlns:a16="http://schemas.microsoft.com/office/drawing/2014/main" val="187909935"/>
                    </a:ext>
                  </a:extLst>
                </a:gridCol>
                <a:gridCol w="267168">
                  <a:extLst>
                    <a:ext uri="{9D8B030D-6E8A-4147-A177-3AD203B41FA5}">
                      <a16:colId xmlns:a16="http://schemas.microsoft.com/office/drawing/2014/main" val="4097318544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1225703722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749286319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3700664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723422699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816528317"/>
                    </a:ext>
                  </a:extLst>
                </a:gridCol>
                <a:gridCol w="651890">
                  <a:extLst>
                    <a:ext uri="{9D8B030D-6E8A-4147-A177-3AD203B41FA5}">
                      <a16:colId xmlns:a16="http://schemas.microsoft.com/office/drawing/2014/main" val="2030193222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439101548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99450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1577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36.290.964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34.519.025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66064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2610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10662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3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2861" y="1321778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60B4E7-5A26-42C8-970A-648C1225E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84737"/>
              </p:ext>
            </p:extLst>
          </p:nvPr>
        </p:nvGraphicFramePr>
        <p:xfrm>
          <a:off x="522861" y="1655596"/>
          <a:ext cx="8016179" cy="3962913"/>
        </p:xfrm>
        <a:graphic>
          <a:graphicData uri="http://schemas.openxmlformats.org/drawingml/2006/table">
            <a:tbl>
              <a:tblPr/>
              <a:tblGrid>
                <a:gridCol w="268639">
                  <a:extLst>
                    <a:ext uri="{9D8B030D-6E8A-4147-A177-3AD203B41FA5}">
                      <a16:colId xmlns:a16="http://schemas.microsoft.com/office/drawing/2014/main" val="1742955402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3863862110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1084708970"/>
                    </a:ext>
                  </a:extLst>
                </a:gridCol>
                <a:gridCol w="3030243">
                  <a:extLst>
                    <a:ext uri="{9D8B030D-6E8A-4147-A177-3AD203B41FA5}">
                      <a16:colId xmlns:a16="http://schemas.microsoft.com/office/drawing/2014/main" val="3102913742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49834330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3891769698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577083695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290064922"/>
                    </a:ext>
                  </a:extLst>
                </a:gridCol>
                <a:gridCol w="655478">
                  <a:extLst>
                    <a:ext uri="{9D8B030D-6E8A-4147-A177-3AD203B41FA5}">
                      <a16:colId xmlns:a16="http://schemas.microsoft.com/office/drawing/2014/main" val="327947572"/>
                    </a:ext>
                  </a:extLst>
                </a:gridCol>
                <a:gridCol w="644733">
                  <a:extLst>
                    <a:ext uri="{9D8B030D-6E8A-4147-A177-3AD203B41FA5}">
                      <a16:colId xmlns:a16="http://schemas.microsoft.com/office/drawing/2014/main" val="2228506504"/>
                    </a:ext>
                  </a:extLst>
                </a:gridCol>
              </a:tblGrid>
              <a:tr h="236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7689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9781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16.763.138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07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649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465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49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5325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69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9.402.037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93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9.393.815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5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872.607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51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1446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560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01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63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57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78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23329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25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180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9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77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47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5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69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45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JUNIO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C42318-7ECA-4F4F-B559-F00480A7B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69970"/>
              </p:ext>
            </p:extLst>
          </p:nvPr>
        </p:nvGraphicFramePr>
        <p:xfrm>
          <a:off x="575555" y="1709765"/>
          <a:ext cx="7992889" cy="3607948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2783172013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643680859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2590227459"/>
                    </a:ext>
                  </a:extLst>
                </a:gridCol>
                <a:gridCol w="3021439">
                  <a:extLst>
                    <a:ext uri="{9D8B030D-6E8A-4147-A177-3AD203B41FA5}">
                      <a16:colId xmlns:a16="http://schemas.microsoft.com/office/drawing/2014/main" val="3916769535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751087888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837507517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72797090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277970510"/>
                    </a:ext>
                  </a:extLst>
                </a:gridCol>
                <a:gridCol w="653573">
                  <a:extLst>
                    <a:ext uri="{9D8B030D-6E8A-4147-A177-3AD203B41FA5}">
                      <a16:colId xmlns:a16="http://schemas.microsoft.com/office/drawing/2014/main" val="1859899808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1999279825"/>
                    </a:ext>
                  </a:extLst>
                </a:gridCol>
              </a:tblGrid>
              <a:tr h="126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584019"/>
                  </a:ext>
                </a:extLst>
              </a:tr>
              <a:tr h="38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50729"/>
                  </a:ext>
                </a:extLst>
              </a:tr>
              <a:tr h="166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53.644.202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11.740.816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28.776.008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54996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6.461.273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3.362.239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7214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19749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35.555.814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15.098.696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58416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33366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3715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14.248.894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40339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490.959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219360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0276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5.027.385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37740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501241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7881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9907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21189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2011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01248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840980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85756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21775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999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93419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83636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0176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4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JUNIOR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78BF36-AFE3-4BDF-8900-C344C55DA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0656"/>
              </p:ext>
            </p:extLst>
          </p:nvPr>
        </p:nvGraphicFramePr>
        <p:xfrm>
          <a:off x="545812" y="1861026"/>
          <a:ext cx="8064897" cy="1184362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3577051806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55467040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062593604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1769767005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13251588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59223631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99587141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889599519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659629640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423991407"/>
                    </a:ext>
                  </a:extLst>
                </a:gridCol>
              </a:tblGrid>
              <a:tr h="131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66315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08589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23599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50187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55256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22353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0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B73C4E-D275-49AD-B549-62F3BE8AB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87897"/>
              </p:ext>
            </p:extLst>
          </p:nvPr>
        </p:nvGraphicFramePr>
        <p:xfrm>
          <a:off x="522984" y="1832413"/>
          <a:ext cx="8006050" cy="2819072"/>
        </p:xfrm>
        <a:graphic>
          <a:graphicData uri="http://schemas.openxmlformats.org/drawingml/2006/table">
            <a:tbl>
              <a:tblPr/>
              <a:tblGrid>
                <a:gridCol w="268300">
                  <a:extLst>
                    <a:ext uri="{9D8B030D-6E8A-4147-A177-3AD203B41FA5}">
                      <a16:colId xmlns:a16="http://schemas.microsoft.com/office/drawing/2014/main" val="2579079487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3348532281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2731943946"/>
                    </a:ext>
                  </a:extLst>
                </a:gridCol>
                <a:gridCol w="3026414">
                  <a:extLst>
                    <a:ext uri="{9D8B030D-6E8A-4147-A177-3AD203B41FA5}">
                      <a16:colId xmlns:a16="http://schemas.microsoft.com/office/drawing/2014/main" val="2872449220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3931428634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3737165930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488899036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469681684"/>
                    </a:ext>
                  </a:extLst>
                </a:gridCol>
                <a:gridCol w="654650">
                  <a:extLst>
                    <a:ext uri="{9D8B030D-6E8A-4147-A177-3AD203B41FA5}">
                      <a16:colId xmlns:a16="http://schemas.microsoft.com/office/drawing/2014/main" val="1671600486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1207123696"/>
                    </a:ext>
                  </a:extLst>
                </a:gridCol>
              </a:tblGrid>
              <a:tr h="125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755305"/>
                  </a:ext>
                </a:extLst>
              </a:tr>
              <a:tr h="385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582260"/>
                  </a:ext>
                </a:extLst>
              </a:tr>
              <a:tr h="165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23.243.121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9.524.047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84298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5.035.890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24346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86993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983372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39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243198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86416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8527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38819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43841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34908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14997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7766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7325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09107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387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97222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49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67F083-0A77-4FFD-B315-9B57846CE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85206"/>
              </p:ext>
            </p:extLst>
          </p:nvPr>
        </p:nvGraphicFramePr>
        <p:xfrm>
          <a:off x="541983" y="1772816"/>
          <a:ext cx="8026527" cy="2196652"/>
        </p:xfrm>
        <a:graphic>
          <a:graphicData uri="http://schemas.openxmlformats.org/drawingml/2006/table">
            <a:tbl>
              <a:tblPr/>
              <a:tblGrid>
                <a:gridCol w="268986">
                  <a:extLst>
                    <a:ext uri="{9D8B030D-6E8A-4147-A177-3AD203B41FA5}">
                      <a16:colId xmlns:a16="http://schemas.microsoft.com/office/drawing/2014/main" val="2797104522"/>
                    </a:ext>
                  </a:extLst>
                </a:gridCol>
                <a:gridCol w="268986">
                  <a:extLst>
                    <a:ext uri="{9D8B030D-6E8A-4147-A177-3AD203B41FA5}">
                      <a16:colId xmlns:a16="http://schemas.microsoft.com/office/drawing/2014/main" val="3991834500"/>
                    </a:ext>
                  </a:extLst>
                </a:gridCol>
                <a:gridCol w="268986">
                  <a:extLst>
                    <a:ext uri="{9D8B030D-6E8A-4147-A177-3AD203B41FA5}">
                      <a16:colId xmlns:a16="http://schemas.microsoft.com/office/drawing/2014/main" val="4114385390"/>
                    </a:ext>
                  </a:extLst>
                </a:gridCol>
                <a:gridCol w="3034155">
                  <a:extLst>
                    <a:ext uri="{9D8B030D-6E8A-4147-A177-3AD203B41FA5}">
                      <a16:colId xmlns:a16="http://schemas.microsoft.com/office/drawing/2014/main" val="1423101951"/>
                    </a:ext>
                  </a:extLst>
                </a:gridCol>
                <a:gridCol w="720881">
                  <a:extLst>
                    <a:ext uri="{9D8B030D-6E8A-4147-A177-3AD203B41FA5}">
                      <a16:colId xmlns:a16="http://schemas.microsoft.com/office/drawing/2014/main" val="3704575066"/>
                    </a:ext>
                  </a:extLst>
                </a:gridCol>
                <a:gridCol w="720881">
                  <a:extLst>
                    <a:ext uri="{9D8B030D-6E8A-4147-A177-3AD203B41FA5}">
                      <a16:colId xmlns:a16="http://schemas.microsoft.com/office/drawing/2014/main" val="2390772352"/>
                    </a:ext>
                  </a:extLst>
                </a:gridCol>
                <a:gridCol w="720881">
                  <a:extLst>
                    <a:ext uri="{9D8B030D-6E8A-4147-A177-3AD203B41FA5}">
                      <a16:colId xmlns:a16="http://schemas.microsoft.com/office/drawing/2014/main" val="3963146581"/>
                    </a:ext>
                  </a:extLst>
                </a:gridCol>
                <a:gridCol w="720881">
                  <a:extLst>
                    <a:ext uri="{9D8B030D-6E8A-4147-A177-3AD203B41FA5}">
                      <a16:colId xmlns:a16="http://schemas.microsoft.com/office/drawing/2014/main" val="2153366131"/>
                    </a:ext>
                  </a:extLst>
                </a:gridCol>
                <a:gridCol w="656325">
                  <a:extLst>
                    <a:ext uri="{9D8B030D-6E8A-4147-A177-3AD203B41FA5}">
                      <a16:colId xmlns:a16="http://schemas.microsoft.com/office/drawing/2014/main" val="2069968355"/>
                    </a:ext>
                  </a:extLst>
                </a:gridCol>
                <a:gridCol w="645565">
                  <a:extLst>
                    <a:ext uri="{9D8B030D-6E8A-4147-A177-3AD203B41FA5}">
                      <a16:colId xmlns:a16="http://schemas.microsoft.com/office/drawing/2014/main" val="2396218338"/>
                    </a:ext>
                  </a:extLst>
                </a:gridCol>
              </a:tblGrid>
              <a:tr h="126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7743"/>
                  </a:ext>
                </a:extLst>
              </a:tr>
              <a:tr h="386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79497"/>
                  </a:ext>
                </a:extLst>
              </a:tr>
              <a:tr h="165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4217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88861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02237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32586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01092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791346"/>
                  </a:ext>
                </a:extLst>
              </a:tr>
              <a:tr h="13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88042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1795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79956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99486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3434020,0%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2074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3434020,0%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25845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9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B972C2-BB87-4ED7-BBFE-F9CB7376D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574938"/>
              </p:ext>
            </p:extLst>
          </p:nvPr>
        </p:nvGraphicFramePr>
        <p:xfrm>
          <a:off x="539548" y="2009482"/>
          <a:ext cx="8064897" cy="2720824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202454338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465919637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677090391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312349605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9241574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62312337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74121033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664620834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67477175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3263380012"/>
                    </a:ext>
                  </a:extLst>
                </a:gridCol>
              </a:tblGrid>
              <a:tr h="121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371399"/>
                  </a:ext>
                </a:extLst>
              </a:tr>
              <a:tr h="37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51055"/>
                  </a:ext>
                </a:extLst>
              </a:tr>
              <a:tr h="159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15.920.146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91007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49.797.864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13.765.054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472960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83119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11300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93240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587318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57205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3.540.682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65408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082181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26232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638736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57210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2.698.824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-171.526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144.595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6465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3.335.598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896507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38.303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945423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23194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2.155.092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431018,4%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43703"/>
                  </a:ext>
                </a:extLst>
              </a:tr>
              <a:tr h="121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2.155.092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431018,4%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05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D494681-C5DB-4A3F-8FC8-228425D77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16145"/>
              </p:ext>
            </p:extLst>
          </p:nvPr>
        </p:nvGraphicFramePr>
        <p:xfrm>
          <a:off x="527082" y="2008878"/>
          <a:ext cx="8064898" cy="1534129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66505896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08092143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602263864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380893675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0375566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01555633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61969281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486676373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598668356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3701331716"/>
                    </a:ext>
                  </a:extLst>
                </a:gridCol>
              </a:tblGrid>
              <a:tr h="123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00562"/>
                  </a:ext>
                </a:extLst>
              </a:tr>
              <a:tr h="379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88665"/>
                  </a:ext>
                </a:extLst>
              </a:tr>
              <a:tr h="162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336.838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61926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282.143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72620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29252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08031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670348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02441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493718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6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218701"/>
              </p:ext>
            </p:extLst>
          </p:nvPr>
        </p:nvGraphicFramePr>
        <p:xfrm>
          <a:off x="611559" y="2348880"/>
          <a:ext cx="7848871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873293"/>
              </p:ext>
            </p:extLst>
          </p:nvPr>
        </p:nvGraphicFramePr>
        <p:xfrm>
          <a:off x="611560" y="2276872"/>
          <a:ext cx="7571858" cy="360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D15520-1E21-4085-8282-158EDE5AB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78171"/>
              </p:ext>
            </p:extLst>
          </p:nvPr>
        </p:nvGraphicFramePr>
        <p:xfrm>
          <a:off x="539552" y="1893370"/>
          <a:ext cx="8041072" cy="2189487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3975335878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15000679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18789224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83188375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3687516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982762112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671154229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361059768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27272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3709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860.034.962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100.951.118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417.216.658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4278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83.815.314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4.136.302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42.469.622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5315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18.809.054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4.455.763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5086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0456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543.492.484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258.637.208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427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6.366.910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6.366.910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3518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921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19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42725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121.280.090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2.453.663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27.609.676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0989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76.791.522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77.116.008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051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37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8044CF-A1F9-4960-A0FA-CEA3BBB6B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18058"/>
              </p:ext>
            </p:extLst>
          </p:nvPr>
        </p:nvGraphicFramePr>
        <p:xfrm>
          <a:off x="573092" y="1833688"/>
          <a:ext cx="7989489" cy="3397007"/>
        </p:xfrm>
        <a:graphic>
          <a:graphicData uri="http://schemas.openxmlformats.org/drawingml/2006/table">
            <a:tbl>
              <a:tblPr/>
              <a:tblGrid>
                <a:gridCol w="277028">
                  <a:extLst>
                    <a:ext uri="{9D8B030D-6E8A-4147-A177-3AD203B41FA5}">
                      <a16:colId xmlns:a16="http://schemas.microsoft.com/office/drawing/2014/main" val="1096959802"/>
                    </a:ext>
                  </a:extLst>
                </a:gridCol>
                <a:gridCol w="277028">
                  <a:extLst>
                    <a:ext uri="{9D8B030D-6E8A-4147-A177-3AD203B41FA5}">
                      <a16:colId xmlns:a16="http://schemas.microsoft.com/office/drawing/2014/main" val="4190811652"/>
                    </a:ext>
                  </a:extLst>
                </a:gridCol>
                <a:gridCol w="3124877">
                  <a:extLst>
                    <a:ext uri="{9D8B030D-6E8A-4147-A177-3AD203B41FA5}">
                      <a16:colId xmlns:a16="http://schemas.microsoft.com/office/drawing/2014/main" val="1195666673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1717426521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312057107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3457935149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1215254636"/>
                    </a:ext>
                  </a:extLst>
                </a:gridCol>
                <a:gridCol w="675949">
                  <a:extLst>
                    <a:ext uri="{9D8B030D-6E8A-4147-A177-3AD203B41FA5}">
                      <a16:colId xmlns:a16="http://schemas.microsoft.com/office/drawing/2014/main" val="2511970428"/>
                    </a:ext>
                  </a:extLst>
                </a:gridCol>
                <a:gridCol w="664867">
                  <a:extLst>
                    <a:ext uri="{9D8B030D-6E8A-4147-A177-3AD203B41FA5}">
                      <a16:colId xmlns:a16="http://schemas.microsoft.com/office/drawing/2014/main" val="84971871"/>
                    </a:ext>
                  </a:extLst>
                </a:gridCol>
              </a:tblGrid>
              <a:tr h="162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771271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86507"/>
                  </a:ext>
                </a:extLst>
              </a:tr>
              <a:tr h="170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451.297.777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29.542.860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249.542.658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755278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212.211.431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13.344.482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101.029.759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64252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18595"/>
                  </a:ext>
                </a:extLst>
              </a:tr>
              <a:tr h="15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239.086.346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16.198.378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148.512.899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432954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88.033.998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32.590.107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46753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85.589.677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32.506.550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03847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47600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4.889.192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78916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146.833.631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64.628.917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22269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16.763.138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79535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53.644.202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11.740.816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28.776.008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40951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23.243.121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9.524.047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66077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60.592.855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4.863.944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17.277.806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83931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646155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15.920.146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56150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336.838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03203"/>
                  </a:ext>
                </a:extLst>
              </a:tr>
              <a:tr h="23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7.492.199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336.838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0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5ACE9C-E906-40D1-A784-B1CE09A40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43436"/>
              </p:ext>
            </p:extLst>
          </p:nvPr>
        </p:nvGraphicFramePr>
        <p:xfrm>
          <a:off x="575862" y="1833688"/>
          <a:ext cx="7992262" cy="919447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56462057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1656290619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252138104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45565478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20641399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00218294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397814682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3253962849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142115839"/>
                    </a:ext>
                  </a:extLst>
                </a:gridCol>
              </a:tblGrid>
              <a:tr h="16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862003"/>
                  </a:ext>
                </a:extLst>
              </a:tr>
              <a:tr h="40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6322"/>
                  </a:ext>
                </a:extLst>
              </a:tr>
              <a:tr h="17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1.335.437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1393"/>
                  </a:ext>
                </a:extLst>
              </a:tr>
              <a:tr h="16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1.335.437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17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B4AF01-EC99-4CEE-96FA-780E432C2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67672"/>
              </p:ext>
            </p:extLst>
          </p:nvPr>
        </p:nvGraphicFramePr>
        <p:xfrm>
          <a:off x="578123" y="1700718"/>
          <a:ext cx="7986504" cy="4655722"/>
        </p:xfrm>
        <a:graphic>
          <a:graphicData uri="http://schemas.openxmlformats.org/drawingml/2006/table">
            <a:tbl>
              <a:tblPr/>
              <a:tblGrid>
                <a:gridCol w="267644">
                  <a:extLst>
                    <a:ext uri="{9D8B030D-6E8A-4147-A177-3AD203B41FA5}">
                      <a16:colId xmlns:a16="http://schemas.microsoft.com/office/drawing/2014/main" val="3340643806"/>
                    </a:ext>
                  </a:extLst>
                </a:gridCol>
                <a:gridCol w="267644">
                  <a:extLst>
                    <a:ext uri="{9D8B030D-6E8A-4147-A177-3AD203B41FA5}">
                      <a16:colId xmlns:a16="http://schemas.microsoft.com/office/drawing/2014/main" val="340712392"/>
                    </a:ext>
                  </a:extLst>
                </a:gridCol>
                <a:gridCol w="267644">
                  <a:extLst>
                    <a:ext uri="{9D8B030D-6E8A-4147-A177-3AD203B41FA5}">
                      <a16:colId xmlns:a16="http://schemas.microsoft.com/office/drawing/2014/main" val="3683591312"/>
                    </a:ext>
                  </a:extLst>
                </a:gridCol>
                <a:gridCol w="3019026">
                  <a:extLst>
                    <a:ext uri="{9D8B030D-6E8A-4147-A177-3AD203B41FA5}">
                      <a16:colId xmlns:a16="http://schemas.microsoft.com/office/drawing/2014/main" val="3868124325"/>
                    </a:ext>
                  </a:extLst>
                </a:gridCol>
                <a:gridCol w="717287">
                  <a:extLst>
                    <a:ext uri="{9D8B030D-6E8A-4147-A177-3AD203B41FA5}">
                      <a16:colId xmlns:a16="http://schemas.microsoft.com/office/drawing/2014/main" val="4193092136"/>
                    </a:ext>
                  </a:extLst>
                </a:gridCol>
                <a:gridCol w="717287">
                  <a:extLst>
                    <a:ext uri="{9D8B030D-6E8A-4147-A177-3AD203B41FA5}">
                      <a16:colId xmlns:a16="http://schemas.microsoft.com/office/drawing/2014/main" val="138692533"/>
                    </a:ext>
                  </a:extLst>
                </a:gridCol>
                <a:gridCol w="717287">
                  <a:extLst>
                    <a:ext uri="{9D8B030D-6E8A-4147-A177-3AD203B41FA5}">
                      <a16:colId xmlns:a16="http://schemas.microsoft.com/office/drawing/2014/main" val="2921987871"/>
                    </a:ext>
                  </a:extLst>
                </a:gridCol>
                <a:gridCol w="717287">
                  <a:extLst>
                    <a:ext uri="{9D8B030D-6E8A-4147-A177-3AD203B41FA5}">
                      <a16:colId xmlns:a16="http://schemas.microsoft.com/office/drawing/2014/main" val="2144537762"/>
                    </a:ext>
                  </a:extLst>
                </a:gridCol>
                <a:gridCol w="653052">
                  <a:extLst>
                    <a:ext uri="{9D8B030D-6E8A-4147-A177-3AD203B41FA5}">
                      <a16:colId xmlns:a16="http://schemas.microsoft.com/office/drawing/2014/main" val="1026842384"/>
                    </a:ext>
                  </a:extLst>
                </a:gridCol>
                <a:gridCol w="642346">
                  <a:extLst>
                    <a:ext uri="{9D8B030D-6E8A-4147-A177-3AD203B41FA5}">
                      <a16:colId xmlns:a16="http://schemas.microsoft.com/office/drawing/2014/main" val="2363259490"/>
                    </a:ext>
                  </a:extLst>
                </a:gridCol>
              </a:tblGrid>
              <a:tr h="105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563" marR="6563" marT="6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63" marR="6563" marT="6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97780"/>
                  </a:ext>
                </a:extLst>
              </a:tr>
              <a:tr h="322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395396"/>
                  </a:ext>
                </a:extLst>
              </a:tr>
              <a:tr h="138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212.211.431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13.344.482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101.029.759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51513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24.347.886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898.718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12.376.517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1262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2.735.171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1.061.021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117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82157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93447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178.108.770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6.971.518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81.875.445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55755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122.440.254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58.759.423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44451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120.784.956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57.517.950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73709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1.241.473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39878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55.662.016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12.570.425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23.116.022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82086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3.469.064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101.384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08631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7.602.999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1.964.343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3.667.322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82756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1.982.461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147.056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73677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2.091.114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495044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6.959.300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429.200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41.297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757357"/>
                  </a:ext>
                </a:extLst>
              </a:tr>
              <a:tr h="11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993867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340.353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35696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230.726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917945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49614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Integral de Protección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97911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17.973.363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6.906.601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7.124.042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19981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41509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2768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72158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61144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2138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672146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77189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206.124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75.097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128839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700406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240102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25397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166.497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571518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5.542.835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624640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270.299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94369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344.207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65228"/>
                  </a:ext>
                </a:extLst>
              </a:tr>
              <a:tr h="105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4.928.329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197133,2%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1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1C4060-BE05-47A3-B589-4C0449636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04873"/>
              </p:ext>
            </p:extLst>
          </p:nvPr>
        </p:nvGraphicFramePr>
        <p:xfrm>
          <a:off x="514934" y="1897259"/>
          <a:ext cx="8105190" cy="3396451"/>
        </p:xfrm>
        <a:graphic>
          <a:graphicData uri="http://schemas.openxmlformats.org/drawingml/2006/table">
            <a:tbl>
              <a:tblPr/>
              <a:tblGrid>
                <a:gridCol w="271622">
                  <a:extLst>
                    <a:ext uri="{9D8B030D-6E8A-4147-A177-3AD203B41FA5}">
                      <a16:colId xmlns:a16="http://schemas.microsoft.com/office/drawing/2014/main" val="3658020806"/>
                    </a:ext>
                  </a:extLst>
                </a:gridCol>
                <a:gridCol w="271622">
                  <a:extLst>
                    <a:ext uri="{9D8B030D-6E8A-4147-A177-3AD203B41FA5}">
                      <a16:colId xmlns:a16="http://schemas.microsoft.com/office/drawing/2014/main" val="1528488104"/>
                    </a:ext>
                  </a:extLst>
                </a:gridCol>
                <a:gridCol w="271622">
                  <a:extLst>
                    <a:ext uri="{9D8B030D-6E8A-4147-A177-3AD203B41FA5}">
                      <a16:colId xmlns:a16="http://schemas.microsoft.com/office/drawing/2014/main" val="2868826383"/>
                    </a:ext>
                  </a:extLst>
                </a:gridCol>
                <a:gridCol w="3063891">
                  <a:extLst>
                    <a:ext uri="{9D8B030D-6E8A-4147-A177-3AD203B41FA5}">
                      <a16:colId xmlns:a16="http://schemas.microsoft.com/office/drawing/2014/main" val="818169820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2129381149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3697378559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3909468199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23841635"/>
                    </a:ext>
                  </a:extLst>
                </a:gridCol>
                <a:gridCol w="662757">
                  <a:extLst>
                    <a:ext uri="{9D8B030D-6E8A-4147-A177-3AD203B41FA5}">
                      <a16:colId xmlns:a16="http://schemas.microsoft.com/office/drawing/2014/main" val="1987466372"/>
                    </a:ext>
                  </a:extLst>
                </a:gridCol>
                <a:gridCol w="651892">
                  <a:extLst>
                    <a:ext uri="{9D8B030D-6E8A-4147-A177-3AD203B41FA5}">
                      <a16:colId xmlns:a16="http://schemas.microsoft.com/office/drawing/2014/main" val="2802044342"/>
                    </a:ext>
                  </a:extLst>
                </a:gridCol>
              </a:tblGrid>
              <a:tr h="128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573881"/>
                  </a:ext>
                </a:extLst>
              </a:tr>
              <a:tr h="393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63587"/>
                  </a:ext>
                </a:extLst>
              </a:tr>
              <a:tr h="168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239.086.346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16.198.378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148.512.899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8775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214.824.327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124.588.596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6696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7485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68274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56.790.800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56785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9831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68959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51681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3010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2301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66491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125045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40.415.760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66983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139.460.017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67.297.655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16265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50.065.643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09542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1137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693183"/>
                  </a:ext>
                </a:extLst>
              </a:tr>
              <a:tr h="13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1189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0418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94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127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76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6087</TotalTime>
  <Words>5572</Words>
  <Application>Microsoft Office PowerPoint</Application>
  <PresentationFormat>Presentación en pantalla (4:3)</PresentationFormat>
  <Paragraphs>3182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2_Tema de Office</vt:lpstr>
      <vt:lpstr>EJECUCIÓN ACUMULADA DE GASTOS PRESUPUESTARIOS AL MES DE JUNIO DE 2021 PARTIDA 21:  MINISTERIO DE DESARROLLO SOCIAL</vt:lpstr>
      <vt:lpstr>EJECUCIÓN ACUMULADA DE GASTOS A JUNIO DE 2021  PARTIDA 21 MINISTERIO DE DESARROLLO SOCIAL</vt:lpstr>
      <vt:lpstr>Presentación de PowerPoint</vt:lpstr>
      <vt:lpstr>Presentación de PowerPoint</vt:lpstr>
      <vt:lpstr>EJECUCIÓN ACUMULADA DE GASTOS A JUNIO DE 2021  PARTIDA 21 MINISTERIO DE DESARROLLO SOCIAL</vt:lpstr>
      <vt:lpstr>EJECUCIÓN ACUMULADA DE GASTOS A JUNIO DE 2021  PARTIDA 2I RESUMEN POR CAPÍTULOS</vt:lpstr>
      <vt:lpstr>EJECUCIÓN ACUMULADA DE GASTOS A JUNIO DE 2021  PARTIDA 2I RESUMEN POR CAPÍTULOS FET – Covid - 19</vt:lpstr>
      <vt:lpstr>EJECUCIÓN ACUMULADA DE GASTOS A JUNIO DE 2021  PARTIDA 21. CAPÍTULO 01. PROGRAMA 01:  SUBSECRETARÍA DE SERVICIOS SOCIALES</vt:lpstr>
      <vt:lpstr>EJECUCIÓN ACUMULADA DE GASTOS A JUNIO DE 2021  PARTIDA 21. CAPÍTULO 01. PROGRAMA 05:  INGRESO ÉTICO FAMILIAR Y SISTEMA CHILE SOLIDARIO</vt:lpstr>
      <vt:lpstr>EJECUCIÓN ACUMULADA DE GASTOS A JUNIO DE 2021  PARTIDA 21. CAPÍTULO 01. PROGRAMA 05:  INGRESO ÉTICO FAMILIAR Y SISTEMA CHILE SOLIDARIO</vt:lpstr>
      <vt:lpstr>EJECUCIÓN ACUMULADA DE GASTOS A JUNIO DE 2021  PARTIDA 21. CAPÍTULO 02. PROGRAMA 01:  FONDO DE SOLIDARIDAD E INVERSIÓN SOCIAL</vt:lpstr>
      <vt:lpstr>EJECUCIÓN ACUMULADA DE GASTOS A JUNIO DE 2021  PARTIDA 21. CAPÍTULO 02. PROGRAMA 02:  APOYO A ORGANIZACIONES SOCIALES</vt:lpstr>
      <vt:lpstr>EJECUCIÓN ACUMULADA DE GASTOS A JUNIO DE 2021  PARTIDA 21. CAPÍTULO 05. PROGRAMA 01:  INSTITUTO NACIONAL DE LA JUVENTUD</vt:lpstr>
      <vt:lpstr>EJECUCIÓN ACUMULADA DE GASTOS A JUNIO DE 2021  PARTIDA 21. CAPÍTULO 06. PROGRAMA 01:  CORPORACIÓN NACIONAL DE DESARROLLO INDÍGENA</vt:lpstr>
      <vt:lpstr>EJECUCIÓN ACUMULADA DE GASTOS A JUNIO DE 2021  PARTIDA 21. CAPÍTULO 06. PROGRAMA 01:  CORPORACIÓN NACIONAL DE DESARROLLO INDÍGENA</vt:lpstr>
      <vt:lpstr>EJECUCIÓN ACUMULADA DE GASTOS A JUNIO DE 2021  PARTIDA 21. CAPÍTULO 07. PROGRAMA 01:  SERVICIO NACIONAL DE LA DISCAPACIDAD</vt:lpstr>
      <vt:lpstr>EJECUCIÓN ACUMULADA DE GASTOS A JUNIO DE 2021  PARTIDA 21. CAPÍTULO 08. PROGRAMA 01:  SERVICIO NACIONAL DEL ADULTO JUNIO</vt:lpstr>
      <vt:lpstr>EJECUCIÓN ACUMULADA DE GASTOS A JUNIO DE 2021  PARTIDA 21. CAPÍTULO 08. PROGRAMA 01:  SERVICIO NACIONAL DEL ADULTO JUNIOR</vt:lpstr>
      <vt:lpstr>EJECUCIÓN ACUMULADA DE GASTOS A JUNIO DE 2021  PARTIDA 21. CAPÍTULO 09. PROGRAMA 01:  SUBSECRETARÍA DE EVALUACIÓN SOCIAL</vt:lpstr>
      <vt:lpstr>EJECUCIÓN ACUMULADA DE GASTOS A JUNIO DE 2021  PARTIDA 21. CAPÍTULO 10. PROGRAMA 01:  SUBSECRETARÍA DE LA NIÑEZ</vt:lpstr>
      <vt:lpstr>EJECUCIÓN ACUMULADA DE GASTOS A JUNIO DE 2021  PARTIDA 21. CAPÍTULO 10. PROGRAMA 02:  SISTEMA DE PROTECCIÓN INTEGRAL A LA INFANCIA</vt:lpstr>
      <vt:lpstr>EJECUCIÓN ACUMULADA DE GASTOS A JUNIO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368</cp:revision>
  <cp:lastPrinted>2019-10-14T14:51:48Z</cp:lastPrinted>
  <dcterms:created xsi:type="dcterms:W3CDTF">2016-06-23T13:38:47Z</dcterms:created>
  <dcterms:modified xsi:type="dcterms:W3CDTF">2021-08-08T22:13:58Z</dcterms:modified>
</cp:coreProperties>
</file>