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0B7-4B76-8683-4A32AF46B08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31090118125865301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571-4873-832B-F6F893D4A0FE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35-40A0-97EB-E8586AD839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24'!$D$22:$I$22</c:f>
              <c:numCache>
                <c:formatCode>0.0%</c:formatCode>
                <c:ptCount val="6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9333992"/>
        <c:axId val="499328896"/>
      </c:lineChart>
      <c:catAx>
        <c:axId val="49933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328896"/>
        <c:crosses val="autoZero"/>
        <c:auto val="1"/>
        <c:lblAlgn val="ctr"/>
        <c:lblOffset val="100"/>
        <c:noMultiLvlLbl val="0"/>
      </c:catAx>
      <c:valAx>
        <c:axId val="4993288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3339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24'!$D$29:$I$29</c:f>
              <c:numCache>
                <c:formatCode>0.0%</c:formatCode>
                <c:ptCount val="6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9282640"/>
        <c:axId val="499274800"/>
      </c:barChart>
      <c:catAx>
        <c:axId val="49928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274800"/>
        <c:crosses val="autoZero"/>
        <c:auto val="1"/>
        <c:lblAlgn val="ctr"/>
        <c:lblOffset val="100"/>
        <c:noMultiLvlLbl val="0"/>
      </c:catAx>
      <c:valAx>
        <c:axId val="4992748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928264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13998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00593"/>
              </p:ext>
            </p:extLst>
          </p:nvPr>
        </p:nvGraphicFramePr>
        <p:xfrm>
          <a:off x="497023" y="1688777"/>
          <a:ext cx="8167936" cy="4366609"/>
        </p:xfrm>
        <a:graphic>
          <a:graphicData uri="http://schemas.openxmlformats.org/drawingml/2006/table">
            <a:tbl>
              <a:tblPr/>
              <a:tblGrid>
                <a:gridCol w="790255"/>
                <a:gridCol w="291922"/>
                <a:gridCol w="291922"/>
                <a:gridCol w="2205638"/>
                <a:gridCol w="790255"/>
                <a:gridCol w="790255"/>
                <a:gridCol w="790255"/>
                <a:gridCol w="790255"/>
                <a:gridCol w="719487"/>
                <a:gridCol w="707692"/>
              </a:tblGrid>
              <a:tr h="1961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71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10.108.868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153.529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777.906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1.364.551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734.508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0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9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6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82608"/>
              </p:ext>
            </p:extLst>
          </p:nvPr>
        </p:nvGraphicFramePr>
        <p:xfrm>
          <a:off x="530871" y="1749150"/>
          <a:ext cx="8155929" cy="3333132"/>
        </p:xfrm>
        <a:graphic>
          <a:graphicData uri="http://schemas.openxmlformats.org/drawingml/2006/table">
            <a:tbl>
              <a:tblPr/>
              <a:tblGrid>
                <a:gridCol w="804190"/>
                <a:gridCol w="297071"/>
                <a:gridCol w="297071"/>
                <a:gridCol w="2088494"/>
                <a:gridCol w="804190"/>
                <a:gridCol w="804190"/>
                <a:gridCol w="804190"/>
                <a:gridCol w="804190"/>
                <a:gridCol w="732173"/>
                <a:gridCol w="720170"/>
              </a:tblGrid>
              <a:tr h="2333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44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6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3.089.961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2.476.722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6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38.235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17.141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21977"/>
              </p:ext>
            </p:extLst>
          </p:nvPr>
        </p:nvGraphicFramePr>
        <p:xfrm>
          <a:off x="518863" y="2025725"/>
          <a:ext cx="8167938" cy="3871039"/>
        </p:xfrm>
        <a:graphic>
          <a:graphicData uri="http://schemas.openxmlformats.org/drawingml/2006/table">
            <a:tbl>
              <a:tblPr/>
              <a:tblGrid>
                <a:gridCol w="785717"/>
                <a:gridCol w="290245"/>
                <a:gridCol w="290245"/>
                <a:gridCol w="2239880"/>
                <a:gridCol w="785717"/>
                <a:gridCol w="785717"/>
                <a:gridCol w="785717"/>
                <a:gridCol w="785717"/>
                <a:gridCol w="715355"/>
                <a:gridCol w="703628"/>
              </a:tblGrid>
              <a:tr h="2003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63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8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10.975.255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5.842.148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7.437.713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-47.452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4.003.994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938.294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667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24218"/>
              </p:ext>
            </p:extLst>
          </p:nvPr>
        </p:nvGraphicFramePr>
        <p:xfrm>
          <a:off x="576104" y="2102486"/>
          <a:ext cx="8131929" cy="3198723"/>
        </p:xfrm>
        <a:graphic>
          <a:graphicData uri="http://schemas.openxmlformats.org/drawingml/2006/table">
            <a:tbl>
              <a:tblPr/>
              <a:tblGrid>
                <a:gridCol w="801824"/>
                <a:gridCol w="296196"/>
                <a:gridCol w="296196"/>
                <a:gridCol w="2082348"/>
                <a:gridCol w="801824"/>
                <a:gridCol w="801824"/>
                <a:gridCol w="801824"/>
                <a:gridCol w="801824"/>
                <a:gridCol w="730018"/>
                <a:gridCol w="718051"/>
              </a:tblGrid>
              <a:tr h="2407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72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5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14.615.101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560.616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7.643.131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11.785.325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6.170.957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849.110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0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0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0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0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559309"/>
              </p:ext>
            </p:extLst>
          </p:nvPr>
        </p:nvGraphicFramePr>
        <p:xfrm>
          <a:off x="528176" y="1593055"/>
          <a:ext cx="7932255" cy="44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283966"/>
              </p:ext>
            </p:extLst>
          </p:nvPr>
        </p:nvGraphicFramePr>
        <p:xfrm>
          <a:off x="417237" y="1614486"/>
          <a:ext cx="821079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9149546"/>
              </p:ext>
            </p:extLst>
          </p:nvPr>
        </p:nvGraphicFramePr>
        <p:xfrm>
          <a:off x="466600" y="1609724"/>
          <a:ext cx="8210798" cy="44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84385"/>
              </p:ext>
            </p:extLst>
          </p:nvPr>
        </p:nvGraphicFramePr>
        <p:xfrm>
          <a:off x="603923" y="2071755"/>
          <a:ext cx="7782109" cy="3157442"/>
        </p:xfrm>
        <a:graphic>
          <a:graphicData uri="http://schemas.openxmlformats.org/drawingml/2006/table">
            <a:tbl>
              <a:tblPr/>
              <a:tblGrid>
                <a:gridCol w="819813"/>
                <a:gridCol w="2190248"/>
                <a:gridCol w="819813"/>
                <a:gridCol w="819813"/>
                <a:gridCol w="819813"/>
                <a:gridCol w="819813"/>
                <a:gridCol w="746398"/>
                <a:gridCol w="746398"/>
              </a:tblGrid>
              <a:tr h="24056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673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56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126.948.108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2.937.929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49.777.522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37.383.537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19.366.790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3.120.855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25.449.349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0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491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09436"/>
              </p:ext>
            </p:extLst>
          </p:nvPr>
        </p:nvGraphicFramePr>
        <p:xfrm>
          <a:off x="594226" y="1902049"/>
          <a:ext cx="7906202" cy="3496144"/>
        </p:xfrm>
        <a:graphic>
          <a:graphicData uri="http://schemas.openxmlformats.org/drawingml/2006/table">
            <a:tbl>
              <a:tblPr/>
              <a:tblGrid>
                <a:gridCol w="277216"/>
                <a:gridCol w="277216"/>
                <a:gridCol w="3038289"/>
                <a:gridCol w="742939"/>
                <a:gridCol w="742939"/>
                <a:gridCol w="742939"/>
                <a:gridCol w="742939"/>
                <a:gridCol w="676407"/>
                <a:gridCol w="665318"/>
              </a:tblGrid>
              <a:tr h="247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80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94.056.879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1.353.856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33.202.282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5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31.788.992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480.884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7.197.552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167.357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10.108.868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153.529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777.906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3.089.961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3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10.975.255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5.842.148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14.615.101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560.616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7.643.131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77250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703338"/>
              </p:ext>
            </p:extLst>
          </p:nvPr>
        </p:nvGraphicFramePr>
        <p:xfrm>
          <a:off x="557666" y="1876043"/>
          <a:ext cx="8003231" cy="4217256"/>
        </p:xfrm>
        <a:graphic>
          <a:graphicData uri="http://schemas.openxmlformats.org/drawingml/2006/table">
            <a:tbl>
              <a:tblPr/>
              <a:tblGrid>
                <a:gridCol w="714479"/>
                <a:gridCol w="263931"/>
                <a:gridCol w="263931"/>
                <a:gridCol w="2612647"/>
                <a:gridCol w="714479"/>
                <a:gridCol w="714479"/>
                <a:gridCol w="714479"/>
                <a:gridCol w="714479"/>
                <a:gridCol w="650495"/>
                <a:gridCol w="639832"/>
              </a:tblGrid>
              <a:tr h="1657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77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31.788.992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11.135.617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5.586.588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912.132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25.242.794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25.190.337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25.190.337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47.478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44.655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41376"/>
              </p:ext>
            </p:extLst>
          </p:nvPr>
        </p:nvGraphicFramePr>
        <p:xfrm>
          <a:off x="586402" y="1904057"/>
          <a:ext cx="7973703" cy="4028292"/>
        </p:xfrm>
        <a:graphic>
          <a:graphicData uri="http://schemas.openxmlformats.org/drawingml/2006/table">
            <a:tbl>
              <a:tblPr/>
              <a:tblGrid>
                <a:gridCol w="720240"/>
                <a:gridCol w="266059"/>
                <a:gridCol w="266059"/>
                <a:gridCol w="2539653"/>
                <a:gridCol w="720240"/>
                <a:gridCol w="720240"/>
                <a:gridCol w="720240"/>
                <a:gridCol w="720240"/>
                <a:gridCol w="655741"/>
                <a:gridCol w="644991"/>
              </a:tblGrid>
              <a:tr h="2192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1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480.884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292.590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71.138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8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9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15960"/>
              </p:ext>
            </p:extLst>
          </p:nvPr>
        </p:nvGraphicFramePr>
        <p:xfrm>
          <a:off x="474241" y="1873324"/>
          <a:ext cx="8212559" cy="3700819"/>
        </p:xfrm>
        <a:graphic>
          <a:graphicData uri="http://schemas.openxmlformats.org/drawingml/2006/table">
            <a:tbl>
              <a:tblPr/>
              <a:tblGrid>
                <a:gridCol w="760264"/>
                <a:gridCol w="280844"/>
                <a:gridCol w="280844"/>
                <a:gridCol w="2476535"/>
                <a:gridCol w="760264"/>
                <a:gridCol w="760264"/>
                <a:gridCol w="760264"/>
                <a:gridCol w="760264"/>
                <a:gridCol w="692181"/>
                <a:gridCol w="680835"/>
              </a:tblGrid>
              <a:tr h="2260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21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66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7.197.552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101.431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52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26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2047</Words>
  <Application>Microsoft Office PowerPoint</Application>
  <PresentationFormat>Presentación en pantalla (4:3)</PresentationFormat>
  <Paragraphs>1217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JUNIO DE 2021 PARTIDA 24: MINISTERIO DE ENERGÍA</vt:lpstr>
      <vt:lpstr>EJECUCIÓN ACUMULADA DE GASTOS A JUNIO DE 2021  PARTIDA 24 MINISTERIO DE ENERGÍA</vt:lpstr>
      <vt:lpstr>EJECUCIÓN ACUMULADA DE GASTOS A JUNIO DE 2021  PARTIDA 24 MINISTERIO DE ENERGÍA</vt:lpstr>
      <vt:lpstr>EJECUCIÓN ACUMULADA DE GASTOS A JUNIO DE 2021  PARTIDA 24 MINISTERIO DE ENERGÍA</vt:lpstr>
      <vt:lpstr>EJECUCIÓN ACUMULADA DE GASTOS A JUNIO DE 2021 PARTIDA 24 MINISTERIO DE ENERGÍA</vt:lpstr>
      <vt:lpstr>EJECUCIÓN ACUMULADA DE GASTOS A JUNIO DE 2021  PARTIDA 24 MINISTERIO DE ENERGÍA RESUMEN POR CAPÍTULOS</vt:lpstr>
      <vt:lpstr>EJECUCIÓN ACUMULADA DE GASTOS A JUNIO DE 2021  PARTIDA 24. CAPÍTULO 01. PROGRAMA 01:  SUBSECRETARÍA DE ENERGÍA</vt:lpstr>
      <vt:lpstr>EJECUCIÓN ACUMULADA DE GASTOS A JUNIO DE 2021  PARTIDA 24. CAPÍTULO 01. PROGRAMA 03:  APOYO AL DESARROLLO DE ENERGÍAS RENOVABLES NO CONVENCIONALES</vt:lpstr>
      <vt:lpstr>EJECUCIÓN ACUMULADA DE GASTOS A JUNIO DE 2021  PARTIDA 24. CAPÍTULO 01. PROGRAMA 04:  PROGRAMA ENERGIZACIÓN RURAL Y SOCIAL</vt:lpstr>
      <vt:lpstr>EJECUCIÓN ACUMULADA DE GASTOS A JUNIO DE 2021  PARTIDA 24. CAPÍTULO 01. PROGRAMA 05:  PLAN DE ACCIÓN DE EFICIENCIA ENERGÉTICA</vt:lpstr>
      <vt:lpstr>EJECUCIÓN ACUMULADA DE GASTOS A JUNIO DE 2021  PARTIDA 24. CAPÍTULO 02. PROGRAMA 01:  COMISIÓN NACIONAL DE ENERGÍA</vt:lpstr>
      <vt:lpstr>EJECUCIÓN ACUMULADA DE GASTOS A JUNIO DE 2021  PARTIDA 24. CAPÍTULO 03. PROGRAMA 01:  COMISIÓN CHILENA DE ENERGÍA NUCLEAR</vt:lpstr>
      <vt:lpstr>EJECUCIÓN ACUMULADA DE GASTOS A JUNIO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324</cp:revision>
  <cp:lastPrinted>2019-06-03T14:10:49Z</cp:lastPrinted>
  <dcterms:created xsi:type="dcterms:W3CDTF">2016-06-23T13:38:47Z</dcterms:created>
  <dcterms:modified xsi:type="dcterms:W3CDTF">2021-08-04T17:05:26Z</dcterms:modified>
</cp:coreProperties>
</file>