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06'!$D$22:$O$22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06'!$D$21:$O$21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06'!$C$20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2F-43CD-BFA6-636B650F53F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06'!$D$20:$F$20</c:f>
              <c:numCache>
                <c:formatCode>0.0%</c:formatCode>
                <c:ptCount val="3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9394240"/>
        <c:axId val="509398944"/>
      </c:lineChart>
      <c:catAx>
        <c:axId val="50939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9398944"/>
        <c:crosses val="autoZero"/>
        <c:auto val="1"/>
        <c:lblAlgn val="ctr"/>
        <c:lblOffset val="100"/>
        <c:noMultiLvlLbl val="0"/>
      </c:catAx>
      <c:valAx>
        <c:axId val="50939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9394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06'!$D$28:$O$28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06'!$D$27:$O$27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06'!$C$26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06'!$D$26:$F$26</c:f>
              <c:numCache>
                <c:formatCode>0.0%</c:formatCode>
                <c:ptCount val="3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414624"/>
        <c:axId val="509415016"/>
      </c:barChart>
      <c:catAx>
        <c:axId val="50941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9415016"/>
        <c:crosses val="autoZero"/>
        <c:auto val="1"/>
        <c:lblAlgn val="ctr"/>
        <c:lblOffset val="100"/>
        <c:noMultiLvlLbl val="0"/>
      </c:catAx>
      <c:valAx>
        <c:axId val="509415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94146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582884"/>
              </p:ext>
            </p:extLst>
          </p:nvPr>
        </p:nvGraphicFramePr>
        <p:xfrm>
          <a:off x="557013" y="1809073"/>
          <a:ext cx="8095927" cy="4282133"/>
        </p:xfrm>
        <a:graphic>
          <a:graphicData uri="http://schemas.openxmlformats.org/drawingml/2006/table">
            <a:tbl>
              <a:tblPr/>
              <a:tblGrid>
                <a:gridCol w="630033"/>
                <a:gridCol w="289816"/>
                <a:gridCol w="292965"/>
                <a:gridCol w="2296471"/>
                <a:gridCol w="793842"/>
                <a:gridCol w="793842"/>
                <a:gridCol w="743440"/>
                <a:gridCol w="743440"/>
                <a:gridCol w="756039"/>
                <a:gridCol w="756039"/>
              </a:tblGrid>
              <a:tr h="1704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19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27.367.294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49054"/>
              </p:ext>
            </p:extLst>
          </p:nvPr>
        </p:nvGraphicFramePr>
        <p:xfrm>
          <a:off x="518864" y="2253856"/>
          <a:ext cx="8167936" cy="2924492"/>
        </p:xfrm>
        <a:graphic>
          <a:graphicData uri="http://schemas.openxmlformats.org/drawingml/2006/table">
            <a:tbl>
              <a:tblPr/>
              <a:tblGrid>
                <a:gridCol w="634649"/>
                <a:gridCol w="291939"/>
                <a:gridCol w="295112"/>
                <a:gridCol w="2398975"/>
                <a:gridCol w="799658"/>
                <a:gridCol w="799658"/>
                <a:gridCol w="748886"/>
                <a:gridCol w="675901"/>
                <a:gridCol w="761579"/>
                <a:gridCol w="761579"/>
              </a:tblGrid>
              <a:tr h="1933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21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6.654.808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490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00880"/>
              </p:ext>
            </p:extLst>
          </p:nvPr>
        </p:nvGraphicFramePr>
        <p:xfrm>
          <a:off x="518865" y="2060840"/>
          <a:ext cx="8167934" cy="3969283"/>
        </p:xfrm>
        <a:graphic>
          <a:graphicData uri="http://schemas.openxmlformats.org/drawingml/2006/table">
            <a:tbl>
              <a:tblPr/>
              <a:tblGrid>
                <a:gridCol w="723092"/>
                <a:gridCol w="301289"/>
                <a:gridCol w="280199"/>
                <a:gridCol w="2630251"/>
                <a:gridCol w="723092"/>
                <a:gridCol w="711041"/>
                <a:gridCol w="711041"/>
                <a:gridCol w="641745"/>
                <a:gridCol w="723092"/>
                <a:gridCol w="723092"/>
              </a:tblGrid>
              <a:tr h="1804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27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1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6.520.006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1.629.504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552.991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6330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74040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85563"/>
              </p:ext>
            </p:extLst>
          </p:nvPr>
        </p:nvGraphicFramePr>
        <p:xfrm>
          <a:off x="518862" y="2281127"/>
          <a:ext cx="8167931" cy="2972267"/>
        </p:xfrm>
        <a:graphic>
          <a:graphicData uri="http://schemas.openxmlformats.org/drawingml/2006/table">
            <a:tbl>
              <a:tblPr/>
              <a:tblGrid>
                <a:gridCol w="631460"/>
                <a:gridCol w="290471"/>
                <a:gridCol w="293628"/>
                <a:gridCol w="2528998"/>
                <a:gridCol w="745122"/>
                <a:gridCol w="745122"/>
                <a:gridCol w="745122"/>
                <a:gridCol w="672504"/>
                <a:gridCol w="757752"/>
                <a:gridCol w="757752"/>
              </a:tblGrid>
              <a:tr h="2104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44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7.427.617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2.253.937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540752"/>
              </p:ext>
            </p:extLst>
          </p:nvPr>
        </p:nvGraphicFramePr>
        <p:xfrm>
          <a:off x="417237" y="2057400"/>
          <a:ext cx="821079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788648"/>
              </p:ext>
            </p:extLst>
          </p:nvPr>
        </p:nvGraphicFramePr>
        <p:xfrm>
          <a:off x="466600" y="2057400"/>
          <a:ext cx="821079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519278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7160" y="162573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55381"/>
              </p:ext>
            </p:extLst>
          </p:nvPr>
        </p:nvGraphicFramePr>
        <p:xfrm>
          <a:off x="477161" y="2348882"/>
          <a:ext cx="8122053" cy="2592282"/>
        </p:xfrm>
        <a:graphic>
          <a:graphicData uri="http://schemas.openxmlformats.org/drawingml/2006/table">
            <a:tbl>
              <a:tblPr/>
              <a:tblGrid>
                <a:gridCol w="814922"/>
                <a:gridCol w="2458348"/>
                <a:gridCol w="855668"/>
                <a:gridCol w="855668"/>
                <a:gridCol w="855668"/>
                <a:gridCol w="787757"/>
                <a:gridCol w="747011"/>
                <a:gridCol w="747011"/>
              </a:tblGrid>
              <a:tr h="1975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48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91.082.029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21.477.686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53.575.040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13.380.540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3.357.662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99179"/>
              </p:ext>
            </p:extLst>
          </p:nvPr>
        </p:nvGraphicFramePr>
        <p:xfrm>
          <a:off x="467546" y="2243696"/>
          <a:ext cx="8219253" cy="3201527"/>
        </p:xfrm>
        <a:graphic>
          <a:graphicData uri="http://schemas.openxmlformats.org/drawingml/2006/table">
            <a:tbl>
              <a:tblPr/>
              <a:tblGrid>
                <a:gridCol w="811110"/>
                <a:gridCol w="2446851"/>
                <a:gridCol w="851666"/>
                <a:gridCol w="851666"/>
                <a:gridCol w="851666"/>
                <a:gridCol w="784074"/>
                <a:gridCol w="811110"/>
                <a:gridCol w="811110"/>
              </a:tblGrid>
              <a:tr h="2116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824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192281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37038"/>
              </p:ext>
            </p:extLst>
          </p:nvPr>
        </p:nvGraphicFramePr>
        <p:xfrm>
          <a:off x="539150" y="2782252"/>
          <a:ext cx="8125481" cy="2232247"/>
        </p:xfrm>
        <a:graphic>
          <a:graphicData uri="http://schemas.openxmlformats.org/drawingml/2006/table">
            <a:tbl>
              <a:tblPr/>
              <a:tblGrid>
                <a:gridCol w="267454"/>
                <a:gridCol w="3043870"/>
                <a:gridCol w="853303"/>
                <a:gridCol w="827831"/>
                <a:gridCol w="776888"/>
                <a:gridCol w="827831"/>
                <a:gridCol w="764152"/>
                <a:gridCol w="764152"/>
              </a:tblGrid>
              <a:tr h="750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33.726.025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886.282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8.071.662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6.654.808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1.438.698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6.520.006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1.629.504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7.427.617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2.253.937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10.020.842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2.531.262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27.367.294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5.552.623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84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52631"/>
              </p:ext>
            </p:extLst>
          </p:nvPr>
        </p:nvGraphicFramePr>
        <p:xfrm>
          <a:off x="542902" y="1844815"/>
          <a:ext cx="8073475" cy="4456095"/>
        </p:xfrm>
        <a:graphic>
          <a:graphicData uri="http://schemas.openxmlformats.org/drawingml/2006/table">
            <a:tbl>
              <a:tblPr/>
              <a:tblGrid>
                <a:gridCol w="583765"/>
                <a:gridCol w="268532"/>
                <a:gridCol w="271451"/>
                <a:gridCol w="2653214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1584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52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33.726.025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886.282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8.071.662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24.090.418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-50.571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6.252.410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849.349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468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5" y="162550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43204"/>
              </p:ext>
            </p:extLst>
          </p:nvPr>
        </p:nvGraphicFramePr>
        <p:xfrm>
          <a:off x="467546" y="2130406"/>
          <a:ext cx="8219255" cy="3343592"/>
        </p:xfrm>
        <a:graphic>
          <a:graphicData uri="http://schemas.openxmlformats.org/drawingml/2006/table">
            <a:tbl>
              <a:tblPr/>
              <a:tblGrid>
                <a:gridCol w="774792"/>
                <a:gridCol w="297004"/>
                <a:gridCol w="300233"/>
                <a:gridCol w="2469650"/>
                <a:gridCol w="774792"/>
                <a:gridCol w="684400"/>
                <a:gridCol w="684400"/>
                <a:gridCol w="684400"/>
                <a:gridCol w="774792"/>
                <a:gridCol w="774792"/>
              </a:tblGrid>
              <a:tr h="184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49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10.020.842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2.009.995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4068</TotalTime>
  <Words>2208</Words>
  <Application>Microsoft Office PowerPoint</Application>
  <PresentationFormat>Presentación en pantalla (4:3)</PresentationFormat>
  <Paragraphs>1297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MARZO DE 2021 PARTIDA 06: MINISTERIO DE RELACIONES EXTERIORES</vt:lpstr>
      <vt:lpstr>EJECUCIÓN ACUMULADA DE GASTOS A MARZO DE 2021  PARTIDA 06 MINISTERIO DE RELACIONES EXTERIORES</vt:lpstr>
      <vt:lpstr>EJECUCIÓN ACUMULADA DE GASTOS A MARZO DE 2021  PARTIDA 06 MINISTERIO DE RELACIONES EXTERIORES</vt:lpstr>
      <vt:lpstr>EJECUCIÓN ACUMULADA DE GASTOS A MARZO DE 2021  PARTIDA 06 MINISTERIO DE RELACIONES EXTERIORES</vt:lpstr>
      <vt:lpstr>EJECUCIÓN ACUMULADA DE GASTOS A MARZO DE 2021  PARTIDA 06 MINISTERIO DE RELACIONES EXTERIORES</vt:lpstr>
      <vt:lpstr>EJECUCIÓN ACUMULADA DE GASTOS A MARZO DE 2021  PARTIDA 06 MINISTERIO DE RELACIONES EXTERIORES</vt:lpstr>
      <vt:lpstr>EJECUCIÓN ACUMULADA DE GASTOS A MARZO DE 2021  PARTIDA 06 RESUMEN POR CAPÍTULOS</vt:lpstr>
      <vt:lpstr>EJECUCIÓN ACUMULADA DE GASTOS A MARZO DE 2021  PARTIDA 06. CAPÍTULO 01. PROGRAMA 01: SECRETARÍA Y ADMINISTRACIÓN GENERAL Y SERVICIO EXTERIOR</vt:lpstr>
      <vt:lpstr>EJECUCIÓN ACUMULADA DE GASTOS A MARZO DE 2021  PARTIDA 06. CAPÍTULO 02. PROGRAMA 01: DIRECCIÓN GENERAL DE RELACIONES ECONÓMICAS INTERNACIONALES</vt:lpstr>
      <vt:lpstr>EJECUCIÓN ACUMULADA DE GASTOS A MARZO DE 2021  PARTIDA 06. CAPÍTULO 02. PROGRAMA 02: PROMOCIÓN DE EXPORTACIONES</vt:lpstr>
      <vt:lpstr>EJECUCIÓN ACUMULADA DE GASTOS A MARZO DE 2021  PARTIDA 06. CAPÍTULO 03. PROGRAMA 01: DIRECCIÓN DE FRONTERAS Y LÍMITES DE ESTADO</vt:lpstr>
      <vt:lpstr>EJECUCIÓN ACUMULADA DE GASTOS A MARZO DE 2021  PARTIDA 06. CAPÍTULO 04. PROGRAMA 01: INSTITUTO ANTÁRTICO CHILENO</vt:lpstr>
      <vt:lpstr>EJECUCIÓN ACUMULADA DE GASTOS A MARZO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325</cp:revision>
  <cp:lastPrinted>2019-06-03T14:10:49Z</cp:lastPrinted>
  <dcterms:created xsi:type="dcterms:W3CDTF">2016-06-23T13:38:47Z</dcterms:created>
  <dcterms:modified xsi:type="dcterms:W3CDTF">2021-05-06T04:53:19Z</dcterms:modified>
</cp:coreProperties>
</file>