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B-4EC9-9803-CC063D7C150A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B-4EC9-9803-CC063D7C150A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CB-4EC9-9803-CC063D7C150A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CB-4EC9-9803-CC063D7C150A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CB-4EC9-9803-CC063D7C150A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CB-4EC9-9803-CC063D7C150A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CB-4EC9-9803-CC063D7C1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14'!$D$29:$F$29</c:f>
              <c:numCache>
                <c:formatCode>0.0%</c:formatCode>
                <c:ptCount val="3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CB-4EC9-9803-CC063D7C15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0E-41BD-A8E0-A02AA0C108BF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0E-41BD-A8E0-A02AA0C108BF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0E-41BD-A8E0-A02AA0C108BF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0E-41BD-A8E0-A02AA0C108BF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0E-41BD-A8E0-A02AA0C108BF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0E-41BD-A8E0-A02AA0C108BF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0E-41BD-A8E0-A02AA0C108BF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0E-41BD-A8E0-A02AA0C108BF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0E-41BD-A8E0-A02AA0C108BF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0E-41BD-A8E0-A02AA0C108BF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0E-41BD-A8E0-A02AA0C108BF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0E-41BD-A8E0-A02AA0C10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14'!$D$22:$F$22</c:f>
              <c:numCache>
                <c:formatCode>0.0%</c:formatCode>
                <c:ptCount val="3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80E-41BD-A8E0-A02AA0C10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70539B-744E-407D-B620-72A663043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34761"/>
              </p:ext>
            </p:extLst>
          </p:nvPr>
        </p:nvGraphicFramePr>
        <p:xfrm>
          <a:off x="561579" y="1774544"/>
          <a:ext cx="7993335" cy="2037227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3982787461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498060468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3240191150"/>
                    </a:ext>
                  </a:extLst>
                </a:gridCol>
                <a:gridCol w="3190607">
                  <a:extLst>
                    <a:ext uri="{9D8B030D-6E8A-4147-A177-3AD203B41FA5}">
                      <a16:colId xmlns:a16="http://schemas.microsoft.com/office/drawing/2014/main" val="117679627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439585859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381572089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005484214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430277414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2419322835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256735003"/>
                    </a:ext>
                  </a:extLst>
                </a:gridCol>
              </a:tblGrid>
              <a:tr h="12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48580"/>
                  </a:ext>
                </a:extLst>
              </a:tr>
              <a:tr h="375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0212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54876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31985"/>
                  </a:ext>
                </a:extLst>
              </a:tr>
              <a:tr h="16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41347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07743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67490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4972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37674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6668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2511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800266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0960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37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C18014-ECC8-4A1B-96A4-2AC02E0F0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94447"/>
              </p:ext>
            </p:extLst>
          </p:nvPr>
        </p:nvGraphicFramePr>
        <p:xfrm>
          <a:off x="578692" y="1916832"/>
          <a:ext cx="8028060" cy="1443077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731719450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41464084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875776416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350378441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841931411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96969073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82230976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976577523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66097996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44235417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18589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41985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45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05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98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06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786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534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238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895930"/>
              </p:ext>
            </p:extLst>
          </p:nvPr>
        </p:nvGraphicFramePr>
        <p:xfrm>
          <a:off x="506705" y="2204864"/>
          <a:ext cx="8026911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524573"/>
              </p:ext>
            </p:extLst>
          </p:nvPr>
        </p:nvGraphicFramePr>
        <p:xfrm>
          <a:off x="500062" y="2132856"/>
          <a:ext cx="7920881" cy="36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C63DAA-CBAE-4876-9853-D8C2C2F87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40257"/>
              </p:ext>
            </p:extLst>
          </p:nvPr>
        </p:nvGraphicFramePr>
        <p:xfrm>
          <a:off x="576387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4109234826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31456611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7364846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168436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7536219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2752084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79497071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874951945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51946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418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20121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18.611.965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4.723.623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8340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4.442.796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6118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5939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96232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780.249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4053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3699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2937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0708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2.381.115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60262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3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BDC3C0-59C8-4E93-9077-7D226AB0A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44105"/>
              </p:ext>
            </p:extLst>
          </p:nvPr>
        </p:nvGraphicFramePr>
        <p:xfrm>
          <a:off x="534947" y="1845967"/>
          <a:ext cx="7997495" cy="1327896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517485727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320251432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226723818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9800692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24902245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30198751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525792734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088053210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1675735054"/>
                    </a:ext>
                  </a:extLst>
                </a:gridCol>
              </a:tblGrid>
              <a:tr h="88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2363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4023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43.623.163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8.548.005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00988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2.736.330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707191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8358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24.396.209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9238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90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3AB12E-026C-403D-AA90-BA4D6A881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8566"/>
              </p:ext>
            </p:extLst>
          </p:nvPr>
        </p:nvGraphicFramePr>
        <p:xfrm>
          <a:off x="580322" y="1747158"/>
          <a:ext cx="7983356" cy="2161501"/>
        </p:xfrm>
        <a:graphic>
          <a:graphicData uri="http://schemas.openxmlformats.org/drawingml/2006/table">
            <a:tbl>
              <a:tblPr/>
              <a:tblGrid>
                <a:gridCol w="267539">
                  <a:extLst>
                    <a:ext uri="{9D8B030D-6E8A-4147-A177-3AD203B41FA5}">
                      <a16:colId xmlns:a16="http://schemas.microsoft.com/office/drawing/2014/main" val="3803555727"/>
                    </a:ext>
                  </a:extLst>
                </a:gridCol>
                <a:gridCol w="267539">
                  <a:extLst>
                    <a:ext uri="{9D8B030D-6E8A-4147-A177-3AD203B41FA5}">
                      <a16:colId xmlns:a16="http://schemas.microsoft.com/office/drawing/2014/main" val="995048373"/>
                    </a:ext>
                  </a:extLst>
                </a:gridCol>
                <a:gridCol w="267539">
                  <a:extLst>
                    <a:ext uri="{9D8B030D-6E8A-4147-A177-3AD203B41FA5}">
                      <a16:colId xmlns:a16="http://schemas.microsoft.com/office/drawing/2014/main" val="1532873130"/>
                    </a:ext>
                  </a:extLst>
                </a:gridCol>
                <a:gridCol w="3017836">
                  <a:extLst>
                    <a:ext uri="{9D8B030D-6E8A-4147-A177-3AD203B41FA5}">
                      <a16:colId xmlns:a16="http://schemas.microsoft.com/office/drawing/2014/main" val="4181458211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1505616342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4256348210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3385036071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110530043"/>
                    </a:ext>
                  </a:extLst>
                </a:gridCol>
                <a:gridCol w="652794">
                  <a:extLst>
                    <a:ext uri="{9D8B030D-6E8A-4147-A177-3AD203B41FA5}">
                      <a16:colId xmlns:a16="http://schemas.microsoft.com/office/drawing/2014/main" val="3631173979"/>
                    </a:ext>
                  </a:extLst>
                </a:gridCol>
                <a:gridCol w="642093">
                  <a:extLst>
                    <a:ext uri="{9D8B030D-6E8A-4147-A177-3AD203B41FA5}">
                      <a16:colId xmlns:a16="http://schemas.microsoft.com/office/drawing/2014/main" val="1711005519"/>
                    </a:ext>
                  </a:extLst>
                </a:gridCol>
              </a:tblGrid>
              <a:tr h="124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21182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57965"/>
                  </a:ext>
                </a:extLst>
              </a:tr>
              <a:tr h="163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68739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80975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97980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329689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8102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47800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538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346178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5761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07654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792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8858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25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4189CB-D7BE-4A05-963F-24FD85CEB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25674"/>
              </p:ext>
            </p:extLst>
          </p:nvPr>
        </p:nvGraphicFramePr>
        <p:xfrm>
          <a:off x="566188" y="1761218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3676674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2210924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7091054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3757029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641953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964319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65566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1993809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632972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3650078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43877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1130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746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846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694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93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221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863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86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57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370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89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78599D-44D8-4A93-BCCA-C335D82B3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75739"/>
              </p:ext>
            </p:extLst>
          </p:nvPr>
        </p:nvGraphicFramePr>
        <p:xfrm>
          <a:off x="557675" y="1745283"/>
          <a:ext cx="8028455" cy="3385166"/>
        </p:xfrm>
        <a:graphic>
          <a:graphicData uri="http://schemas.openxmlformats.org/drawingml/2006/table">
            <a:tbl>
              <a:tblPr/>
              <a:tblGrid>
                <a:gridCol w="259904">
                  <a:extLst>
                    <a:ext uri="{9D8B030D-6E8A-4147-A177-3AD203B41FA5}">
                      <a16:colId xmlns:a16="http://schemas.microsoft.com/office/drawing/2014/main" val="1655932274"/>
                    </a:ext>
                  </a:extLst>
                </a:gridCol>
                <a:gridCol w="259904">
                  <a:extLst>
                    <a:ext uri="{9D8B030D-6E8A-4147-A177-3AD203B41FA5}">
                      <a16:colId xmlns:a16="http://schemas.microsoft.com/office/drawing/2014/main" val="1130036420"/>
                    </a:ext>
                  </a:extLst>
                </a:gridCol>
                <a:gridCol w="259904">
                  <a:extLst>
                    <a:ext uri="{9D8B030D-6E8A-4147-A177-3AD203B41FA5}">
                      <a16:colId xmlns:a16="http://schemas.microsoft.com/office/drawing/2014/main" val="1258977259"/>
                    </a:ext>
                  </a:extLst>
                </a:gridCol>
                <a:gridCol w="3204625">
                  <a:extLst>
                    <a:ext uri="{9D8B030D-6E8A-4147-A177-3AD203B41FA5}">
                      <a16:colId xmlns:a16="http://schemas.microsoft.com/office/drawing/2014/main" val="1901916352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193323299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707550043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3713514943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2932458150"/>
                    </a:ext>
                  </a:extLst>
                </a:gridCol>
                <a:gridCol w="634167">
                  <a:extLst>
                    <a:ext uri="{9D8B030D-6E8A-4147-A177-3AD203B41FA5}">
                      <a16:colId xmlns:a16="http://schemas.microsoft.com/office/drawing/2014/main" val="72123185"/>
                    </a:ext>
                  </a:extLst>
                </a:gridCol>
                <a:gridCol w="623771">
                  <a:extLst>
                    <a:ext uri="{9D8B030D-6E8A-4147-A177-3AD203B41FA5}">
                      <a16:colId xmlns:a16="http://schemas.microsoft.com/office/drawing/2014/main" val="1091160630"/>
                    </a:ext>
                  </a:extLst>
                </a:gridCol>
              </a:tblGrid>
              <a:tr h="123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6975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303810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24.396.209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4.471.386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1125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4.638.485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1.161.528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6419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825.949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616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6635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21117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86927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6924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7326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780.235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5178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780.235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6999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498019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0603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79718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7138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9603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2.381.115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30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2.381.115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10983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225.605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1833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1.034.036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8721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788.466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4486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089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3342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04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1829</Words>
  <Application>Microsoft Office PowerPoint</Application>
  <PresentationFormat>Presentación en pantalla (4:3)</PresentationFormat>
  <Paragraphs>936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MARZO DE 2021  PARTIDA 14 MINISTERIO DE BIENES NACIONALES</vt:lpstr>
      <vt:lpstr>EJECUCIÓN ACUMULADA DE GASTOS A MARZO DE 2021  PARTIDA 14 RESUMEN POR CAPÍTULOS</vt:lpstr>
      <vt:lpstr>EJECUCIÓN ACUMULADA DE GASTOS A MARZO DE 2021  PARTIDA 14. CAPÍTULO 01. PROGRAMA 01: SUBSECRETARÍA DE BIENES NACIONALES </vt:lpstr>
      <vt:lpstr>EJECUCIÓN ACUMULADA DE GASTOS A MARZO DE 2021  PARTIDA 14. CAPÍTULO 01. PROGRAMA 03: REGULARIZACIÓN DE LA PROPIEDAD RAÍZ</vt:lpstr>
      <vt:lpstr>EJECUCIÓN ACUMULADA DE GASTOS A MARZO DE 2021  PARTIDA 14. CAPÍTULO 01. PROGRAMA 04: ADMINISTRACIÓN DE BIENES</vt:lpstr>
      <vt:lpstr>EJECUCIÓN ACUMULADA DE GASTOS A MARZO DE 2021  PARTIDA 14. CAPÍTULO 01. PROGRAMA 04: ADMINISTRACIÓN DE BIENES</vt:lpstr>
      <vt:lpstr>EJECUCIÓN ACUMULADA DE GASTOS A MARZO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265</cp:revision>
  <cp:lastPrinted>2019-10-14T13:03:08Z</cp:lastPrinted>
  <dcterms:created xsi:type="dcterms:W3CDTF">2016-06-23T13:38:47Z</dcterms:created>
  <dcterms:modified xsi:type="dcterms:W3CDTF">2021-05-10T13:20:36Z</dcterms:modified>
</cp:coreProperties>
</file>