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2F-4841-91CE-114B70DC84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2F-4841-91CE-114B70DC84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32F-4841-91CE-114B70DC84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32F-4841-91CE-114B70DC84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32F-4841-91CE-114B70DC84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32F-4841-91CE-114B70DC84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32F-4841-91CE-114B70DC84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32F-4841-91CE-114B70DC84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32F-4841-91CE-114B70DC8465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2F-4841-91CE-114B70DC846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32F-4841-91CE-114B70DC8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8.29531314807135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66-4898-AA13-21777687080D}"/>
                </c:ext>
              </c:extLst>
            </c:dLbl>
            <c:dLbl>
              <c:idx val="3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66-4898-AA13-2177768708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15'!$D$27:$H$27</c:f>
              <c:numCache>
                <c:formatCode>0.0%</c:formatCode>
                <c:ptCount val="5"/>
                <c:pt idx="0">
                  <c:v>9.1491001444680878E-2</c:v>
                </c:pt>
                <c:pt idx="1">
                  <c:v>8.0550601234816777E-2</c:v>
                </c:pt>
                <c:pt idx="2">
                  <c:v>0.13842955397608928</c:v>
                </c:pt>
                <c:pt idx="3">
                  <c:v>0.10254462133974211</c:v>
                </c:pt>
                <c:pt idx="4">
                  <c:v>0.14073846594664385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66-4898-AA13-21777687080D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66-4898-AA13-21777687080D}"/>
            </c:ext>
          </c:extLst>
        </c:ser>
        <c:ser>
          <c:idx val="2"/>
          <c:order val="2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66-4898-AA13-217776870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359477124183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48-4347-987C-DB23C2F31A4B}"/>
                </c:ext>
              </c:extLst>
            </c:dLbl>
            <c:dLbl>
              <c:idx val="1"/>
              <c:layout>
                <c:manualLayout>
                  <c:x val="-7.0806100217864917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48-4347-987C-DB23C2F31A4B}"/>
                </c:ext>
              </c:extLst>
            </c:dLbl>
            <c:dLbl>
              <c:idx val="2"/>
              <c:layout>
                <c:manualLayout>
                  <c:x val="-7.352941176470588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48-4347-987C-DB23C2F31A4B}"/>
                </c:ext>
              </c:extLst>
            </c:dLbl>
            <c:dLbl>
              <c:idx val="3"/>
              <c:layout>
                <c:manualLayout>
                  <c:x val="-5.991285403050108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48-4347-987C-DB23C2F31A4B}"/>
                </c:ext>
              </c:extLst>
            </c:dLbl>
            <c:dLbl>
              <c:idx val="4"/>
              <c:layout>
                <c:manualLayout>
                  <c:x val="-7.3529411764705885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48-4347-987C-DB23C2F31A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ysClr val="windowText" lastClr="0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15'!$D$20:$H$20</c:f>
              <c:numCache>
                <c:formatCode>0.0%</c:formatCode>
                <c:ptCount val="5"/>
                <c:pt idx="0">
                  <c:v>9.1491001444680878E-2</c:v>
                </c:pt>
                <c:pt idx="1">
                  <c:v>0.1717751114617794</c:v>
                </c:pt>
                <c:pt idx="2">
                  <c:v>0.31016667949884208</c:v>
                </c:pt>
                <c:pt idx="3">
                  <c:v>0.41158799626364473</c:v>
                </c:pt>
                <c:pt idx="4">
                  <c:v>0.49458851356766487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648-4347-987C-DB23C2F31A4B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648-4347-987C-DB23C2F31A4B}"/>
            </c:ext>
          </c:extLst>
        </c:ser>
        <c:ser>
          <c:idx val="2"/>
          <c:order val="2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648-4347-987C-DB23C2F31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87D2387-6433-44CB-87DF-C21172E6E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790288"/>
              </p:ext>
            </p:extLst>
          </p:nvPr>
        </p:nvGraphicFramePr>
        <p:xfrm>
          <a:off x="534953" y="1797117"/>
          <a:ext cx="8074097" cy="3364680"/>
        </p:xfrm>
        <a:graphic>
          <a:graphicData uri="http://schemas.openxmlformats.org/drawingml/2006/table">
            <a:tbl>
              <a:tblPr/>
              <a:tblGrid>
                <a:gridCol w="724405">
                  <a:extLst>
                    <a:ext uri="{9D8B030D-6E8A-4147-A177-3AD203B41FA5}">
                      <a16:colId xmlns:a16="http://schemas.microsoft.com/office/drawing/2014/main" val="3028086610"/>
                    </a:ext>
                  </a:extLst>
                </a:gridCol>
                <a:gridCol w="271652">
                  <a:extLst>
                    <a:ext uri="{9D8B030D-6E8A-4147-A177-3AD203B41FA5}">
                      <a16:colId xmlns:a16="http://schemas.microsoft.com/office/drawing/2014/main" val="3761304057"/>
                    </a:ext>
                  </a:extLst>
                </a:gridCol>
                <a:gridCol w="280707">
                  <a:extLst>
                    <a:ext uri="{9D8B030D-6E8A-4147-A177-3AD203B41FA5}">
                      <a16:colId xmlns:a16="http://schemas.microsoft.com/office/drawing/2014/main" val="3288042447"/>
                    </a:ext>
                  </a:extLst>
                </a:gridCol>
                <a:gridCol w="2450903">
                  <a:extLst>
                    <a:ext uri="{9D8B030D-6E8A-4147-A177-3AD203B41FA5}">
                      <a16:colId xmlns:a16="http://schemas.microsoft.com/office/drawing/2014/main" val="3283110794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389837327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46530889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282992134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979490562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68503625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802796414"/>
                    </a:ext>
                  </a:extLst>
                </a:gridCol>
              </a:tblGrid>
              <a:tr h="1520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888667"/>
                  </a:ext>
                </a:extLst>
              </a:tr>
              <a:tr h="465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87750"/>
                  </a:ext>
                </a:extLst>
              </a:tr>
              <a:tr h="161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6.772.475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2.137.966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784724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1.348.598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83055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1.122.836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994846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015513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60142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82337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880674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177969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295289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939802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405442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567103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14525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80525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74716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117735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171509"/>
                  </a:ext>
                </a:extLst>
              </a:tr>
              <a:tr h="152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568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0665B34-A1E6-40CB-81EC-5C61042E6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696234"/>
              </p:ext>
            </p:extLst>
          </p:nvPr>
        </p:nvGraphicFramePr>
        <p:xfrm>
          <a:off x="551394" y="1707363"/>
          <a:ext cx="8013135" cy="4351338"/>
        </p:xfrm>
        <a:graphic>
          <a:graphicData uri="http://schemas.openxmlformats.org/drawingml/2006/table">
            <a:tbl>
              <a:tblPr/>
              <a:tblGrid>
                <a:gridCol w="730681">
                  <a:extLst>
                    <a:ext uri="{9D8B030D-6E8A-4147-A177-3AD203B41FA5}">
                      <a16:colId xmlns:a16="http://schemas.microsoft.com/office/drawing/2014/main" val="186430766"/>
                    </a:ext>
                  </a:extLst>
                </a:gridCol>
                <a:gridCol w="255739">
                  <a:extLst>
                    <a:ext uri="{9D8B030D-6E8A-4147-A177-3AD203B41FA5}">
                      <a16:colId xmlns:a16="http://schemas.microsoft.com/office/drawing/2014/main" val="3592912274"/>
                    </a:ext>
                  </a:extLst>
                </a:gridCol>
                <a:gridCol w="255739">
                  <a:extLst>
                    <a:ext uri="{9D8B030D-6E8A-4147-A177-3AD203B41FA5}">
                      <a16:colId xmlns:a16="http://schemas.microsoft.com/office/drawing/2014/main" val="978184427"/>
                    </a:ext>
                  </a:extLst>
                </a:gridCol>
                <a:gridCol w="2252932">
                  <a:extLst>
                    <a:ext uri="{9D8B030D-6E8A-4147-A177-3AD203B41FA5}">
                      <a16:colId xmlns:a16="http://schemas.microsoft.com/office/drawing/2014/main" val="1883071519"/>
                    </a:ext>
                  </a:extLst>
                </a:gridCol>
                <a:gridCol w="767215">
                  <a:extLst>
                    <a:ext uri="{9D8B030D-6E8A-4147-A177-3AD203B41FA5}">
                      <a16:colId xmlns:a16="http://schemas.microsoft.com/office/drawing/2014/main" val="526527977"/>
                    </a:ext>
                  </a:extLst>
                </a:gridCol>
                <a:gridCol w="767215">
                  <a:extLst>
                    <a:ext uri="{9D8B030D-6E8A-4147-A177-3AD203B41FA5}">
                      <a16:colId xmlns:a16="http://schemas.microsoft.com/office/drawing/2014/main" val="713526593"/>
                    </a:ext>
                  </a:extLst>
                </a:gridCol>
                <a:gridCol w="767215">
                  <a:extLst>
                    <a:ext uri="{9D8B030D-6E8A-4147-A177-3AD203B41FA5}">
                      <a16:colId xmlns:a16="http://schemas.microsoft.com/office/drawing/2014/main" val="665562192"/>
                    </a:ext>
                  </a:extLst>
                </a:gridCol>
                <a:gridCol w="742859">
                  <a:extLst>
                    <a:ext uri="{9D8B030D-6E8A-4147-A177-3AD203B41FA5}">
                      <a16:colId xmlns:a16="http://schemas.microsoft.com/office/drawing/2014/main" val="3451634055"/>
                    </a:ext>
                  </a:extLst>
                </a:gridCol>
                <a:gridCol w="742859">
                  <a:extLst>
                    <a:ext uri="{9D8B030D-6E8A-4147-A177-3AD203B41FA5}">
                      <a16:colId xmlns:a16="http://schemas.microsoft.com/office/drawing/2014/main" val="2820656022"/>
                    </a:ext>
                  </a:extLst>
                </a:gridCol>
                <a:gridCol w="730681">
                  <a:extLst>
                    <a:ext uri="{9D8B030D-6E8A-4147-A177-3AD203B41FA5}">
                      <a16:colId xmlns:a16="http://schemas.microsoft.com/office/drawing/2014/main" val="2741070960"/>
                    </a:ext>
                  </a:extLst>
                </a:gridCol>
              </a:tblGrid>
              <a:tr h="139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688475"/>
                  </a:ext>
                </a:extLst>
              </a:tr>
              <a:tr h="42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65120"/>
                  </a:ext>
                </a:extLst>
              </a:tr>
              <a:tr h="14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44.113.157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11.025.481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8537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7.978.669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2.978.466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0650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1.403.636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68883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73720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9762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050620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9182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48189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83289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1496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73351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98677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68724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5427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64457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96870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92731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7717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58216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4236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32970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6.328.201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51551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6.328.201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8213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99594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6843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59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B19364E-CD22-4477-BB8F-7EBC110CB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778842"/>
              </p:ext>
            </p:extLst>
          </p:nvPr>
        </p:nvGraphicFramePr>
        <p:xfrm>
          <a:off x="509894" y="1891213"/>
          <a:ext cx="7991728" cy="4351331"/>
        </p:xfrm>
        <a:graphic>
          <a:graphicData uri="http://schemas.openxmlformats.org/drawingml/2006/table">
            <a:tbl>
              <a:tblPr/>
              <a:tblGrid>
                <a:gridCol w="664362">
                  <a:extLst>
                    <a:ext uri="{9D8B030D-6E8A-4147-A177-3AD203B41FA5}">
                      <a16:colId xmlns:a16="http://schemas.microsoft.com/office/drawing/2014/main" val="2217923720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3929819426"/>
                    </a:ext>
                  </a:extLst>
                </a:gridCol>
                <a:gridCol w="257441">
                  <a:extLst>
                    <a:ext uri="{9D8B030D-6E8A-4147-A177-3AD203B41FA5}">
                      <a16:colId xmlns:a16="http://schemas.microsoft.com/office/drawing/2014/main" val="2609244526"/>
                    </a:ext>
                  </a:extLst>
                </a:gridCol>
                <a:gridCol w="2646378">
                  <a:extLst>
                    <a:ext uri="{9D8B030D-6E8A-4147-A177-3AD203B41FA5}">
                      <a16:colId xmlns:a16="http://schemas.microsoft.com/office/drawing/2014/main" val="189368287"/>
                    </a:ext>
                  </a:extLst>
                </a:gridCol>
                <a:gridCol w="664362">
                  <a:extLst>
                    <a:ext uri="{9D8B030D-6E8A-4147-A177-3AD203B41FA5}">
                      <a16:colId xmlns:a16="http://schemas.microsoft.com/office/drawing/2014/main" val="199123345"/>
                    </a:ext>
                  </a:extLst>
                </a:gridCol>
                <a:gridCol w="686509">
                  <a:extLst>
                    <a:ext uri="{9D8B030D-6E8A-4147-A177-3AD203B41FA5}">
                      <a16:colId xmlns:a16="http://schemas.microsoft.com/office/drawing/2014/main" val="312187590"/>
                    </a:ext>
                  </a:extLst>
                </a:gridCol>
                <a:gridCol w="741871">
                  <a:extLst>
                    <a:ext uri="{9D8B030D-6E8A-4147-A177-3AD203B41FA5}">
                      <a16:colId xmlns:a16="http://schemas.microsoft.com/office/drawing/2014/main" val="3133863274"/>
                    </a:ext>
                  </a:extLst>
                </a:gridCol>
                <a:gridCol w="741871">
                  <a:extLst>
                    <a:ext uri="{9D8B030D-6E8A-4147-A177-3AD203B41FA5}">
                      <a16:colId xmlns:a16="http://schemas.microsoft.com/office/drawing/2014/main" val="450290423"/>
                    </a:ext>
                  </a:extLst>
                </a:gridCol>
                <a:gridCol w="675436">
                  <a:extLst>
                    <a:ext uri="{9D8B030D-6E8A-4147-A177-3AD203B41FA5}">
                      <a16:colId xmlns:a16="http://schemas.microsoft.com/office/drawing/2014/main" val="4036164377"/>
                    </a:ext>
                  </a:extLst>
                </a:gridCol>
                <a:gridCol w="664362">
                  <a:extLst>
                    <a:ext uri="{9D8B030D-6E8A-4147-A177-3AD203B41FA5}">
                      <a16:colId xmlns:a16="http://schemas.microsoft.com/office/drawing/2014/main" val="1928101493"/>
                    </a:ext>
                  </a:extLst>
                </a:gridCol>
              </a:tblGrid>
              <a:tr h="1359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134096"/>
                  </a:ext>
                </a:extLst>
              </a:tr>
              <a:tr h="4079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4757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185.917.901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-1.684.101.482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38.715.967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488362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18.208.704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-64.800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411058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2.510.053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081455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25.052.151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37486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24.394.227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69042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219450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1.298.812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388280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2.871.225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27608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463.478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76530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4.075.877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45664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735.942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74142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0451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5.598.381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98422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389498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741.454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3793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2.042.199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877614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133705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91399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106112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674310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09940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143.377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3483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26728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184828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7000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129.466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074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11128" y="1484334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4F8F05E-B8F1-404A-91F8-E11859EAB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287968"/>
              </p:ext>
            </p:extLst>
          </p:nvPr>
        </p:nvGraphicFramePr>
        <p:xfrm>
          <a:off x="529368" y="1849448"/>
          <a:ext cx="8035089" cy="1397940"/>
        </p:xfrm>
        <a:graphic>
          <a:graphicData uri="http://schemas.openxmlformats.org/drawingml/2006/table">
            <a:tbl>
              <a:tblPr/>
              <a:tblGrid>
                <a:gridCol w="667967">
                  <a:extLst>
                    <a:ext uri="{9D8B030D-6E8A-4147-A177-3AD203B41FA5}">
                      <a16:colId xmlns:a16="http://schemas.microsoft.com/office/drawing/2014/main" val="692335085"/>
                    </a:ext>
                  </a:extLst>
                </a:gridCol>
                <a:gridCol w="250488">
                  <a:extLst>
                    <a:ext uri="{9D8B030D-6E8A-4147-A177-3AD203B41FA5}">
                      <a16:colId xmlns:a16="http://schemas.microsoft.com/office/drawing/2014/main" val="4292814076"/>
                    </a:ext>
                  </a:extLst>
                </a:gridCol>
                <a:gridCol w="258837">
                  <a:extLst>
                    <a:ext uri="{9D8B030D-6E8A-4147-A177-3AD203B41FA5}">
                      <a16:colId xmlns:a16="http://schemas.microsoft.com/office/drawing/2014/main" val="2848686423"/>
                    </a:ext>
                  </a:extLst>
                </a:gridCol>
                <a:gridCol w="2660736">
                  <a:extLst>
                    <a:ext uri="{9D8B030D-6E8A-4147-A177-3AD203B41FA5}">
                      <a16:colId xmlns:a16="http://schemas.microsoft.com/office/drawing/2014/main" val="503640155"/>
                    </a:ext>
                  </a:extLst>
                </a:gridCol>
                <a:gridCol w="667967">
                  <a:extLst>
                    <a:ext uri="{9D8B030D-6E8A-4147-A177-3AD203B41FA5}">
                      <a16:colId xmlns:a16="http://schemas.microsoft.com/office/drawing/2014/main" val="2781926368"/>
                    </a:ext>
                  </a:extLst>
                </a:gridCol>
                <a:gridCol w="690233">
                  <a:extLst>
                    <a:ext uri="{9D8B030D-6E8A-4147-A177-3AD203B41FA5}">
                      <a16:colId xmlns:a16="http://schemas.microsoft.com/office/drawing/2014/main" val="223369445"/>
                    </a:ext>
                  </a:extLst>
                </a:gridCol>
                <a:gridCol w="745897">
                  <a:extLst>
                    <a:ext uri="{9D8B030D-6E8A-4147-A177-3AD203B41FA5}">
                      <a16:colId xmlns:a16="http://schemas.microsoft.com/office/drawing/2014/main" val="4094522098"/>
                    </a:ext>
                  </a:extLst>
                </a:gridCol>
                <a:gridCol w="745897">
                  <a:extLst>
                    <a:ext uri="{9D8B030D-6E8A-4147-A177-3AD203B41FA5}">
                      <a16:colId xmlns:a16="http://schemas.microsoft.com/office/drawing/2014/main" val="801134099"/>
                    </a:ext>
                  </a:extLst>
                </a:gridCol>
                <a:gridCol w="679100">
                  <a:extLst>
                    <a:ext uri="{9D8B030D-6E8A-4147-A177-3AD203B41FA5}">
                      <a16:colId xmlns:a16="http://schemas.microsoft.com/office/drawing/2014/main" val="3800707540"/>
                    </a:ext>
                  </a:extLst>
                </a:gridCol>
                <a:gridCol w="667967">
                  <a:extLst>
                    <a:ext uri="{9D8B030D-6E8A-4147-A177-3AD203B41FA5}">
                      <a16:colId xmlns:a16="http://schemas.microsoft.com/office/drawing/2014/main" val="2378997288"/>
                    </a:ext>
                  </a:extLst>
                </a:gridCol>
              </a:tblGrid>
              <a:tr h="1397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279325"/>
                  </a:ext>
                </a:extLst>
              </a:tr>
              <a:tr h="2795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841069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178979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39721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3.751.559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3.559.821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824684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776121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15093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2.800.681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140034,1%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754294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975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715579"/>
            <a:ext cx="805794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43029" y="1577994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EEEC088-FEB5-49C5-B3DD-B549C89F1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04230"/>
              </p:ext>
            </p:extLst>
          </p:nvPr>
        </p:nvGraphicFramePr>
        <p:xfrm>
          <a:off x="521334" y="1913657"/>
          <a:ext cx="8044282" cy="1749682"/>
        </p:xfrm>
        <a:graphic>
          <a:graphicData uri="http://schemas.openxmlformats.org/drawingml/2006/table">
            <a:tbl>
              <a:tblPr/>
              <a:tblGrid>
                <a:gridCol w="668731">
                  <a:extLst>
                    <a:ext uri="{9D8B030D-6E8A-4147-A177-3AD203B41FA5}">
                      <a16:colId xmlns:a16="http://schemas.microsoft.com/office/drawing/2014/main" val="2392352325"/>
                    </a:ext>
                  </a:extLst>
                </a:gridCol>
                <a:gridCol w="250775">
                  <a:extLst>
                    <a:ext uri="{9D8B030D-6E8A-4147-A177-3AD203B41FA5}">
                      <a16:colId xmlns:a16="http://schemas.microsoft.com/office/drawing/2014/main" val="867654707"/>
                    </a:ext>
                  </a:extLst>
                </a:gridCol>
                <a:gridCol w="259133">
                  <a:extLst>
                    <a:ext uri="{9D8B030D-6E8A-4147-A177-3AD203B41FA5}">
                      <a16:colId xmlns:a16="http://schemas.microsoft.com/office/drawing/2014/main" val="1082641007"/>
                    </a:ext>
                  </a:extLst>
                </a:gridCol>
                <a:gridCol w="2663781">
                  <a:extLst>
                    <a:ext uri="{9D8B030D-6E8A-4147-A177-3AD203B41FA5}">
                      <a16:colId xmlns:a16="http://schemas.microsoft.com/office/drawing/2014/main" val="3098348164"/>
                    </a:ext>
                  </a:extLst>
                </a:gridCol>
                <a:gridCol w="668731">
                  <a:extLst>
                    <a:ext uri="{9D8B030D-6E8A-4147-A177-3AD203B41FA5}">
                      <a16:colId xmlns:a16="http://schemas.microsoft.com/office/drawing/2014/main" val="3036146979"/>
                    </a:ext>
                  </a:extLst>
                </a:gridCol>
                <a:gridCol w="691023">
                  <a:extLst>
                    <a:ext uri="{9D8B030D-6E8A-4147-A177-3AD203B41FA5}">
                      <a16:colId xmlns:a16="http://schemas.microsoft.com/office/drawing/2014/main" val="1217080696"/>
                    </a:ext>
                  </a:extLst>
                </a:gridCol>
                <a:gridCol w="746750">
                  <a:extLst>
                    <a:ext uri="{9D8B030D-6E8A-4147-A177-3AD203B41FA5}">
                      <a16:colId xmlns:a16="http://schemas.microsoft.com/office/drawing/2014/main" val="1576929593"/>
                    </a:ext>
                  </a:extLst>
                </a:gridCol>
                <a:gridCol w="746750">
                  <a:extLst>
                    <a:ext uri="{9D8B030D-6E8A-4147-A177-3AD203B41FA5}">
                      <a16:colId xmlns:a16="http://schemas.microsoft.com/office/drawing/2014/main" val="1807437872"/>
                    </a:ext>
                  </a:extLst>
                </a:gridCol>
                <a:gridCol w="679877">
                  <a:extLst>
                    <a:ext uri="{9D8B030D-6E8A-4147-A177-3AD203B41FA5}">
                      <a16:colId xmlns:a16="http://schemas.microsoft.com/office/drawing/2014/main" val="1180092668"/>
                    </a:ext>
                  </a:extLst>
                </a:gridCol>
                <a:gridCol w="668731">
                  <a:extLst>
                    <a:ext uri="{9D8B030D-6E8A-4147-A177-3AD203B41FA5}">
                      <a16:colId xmlns:a16="http://schemas.microsoft.com/office/drawing/2014/main" val="3825380742"/>
                    </a:ext>
                  </a:extLst>
                </a:gridCol>
              </a:tblGrid>
              <a:tr h="1345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403032"/>
                  </a:ext>
                </a:extLst>
              </a:tr>
              <a:tr h="4037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467368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236.012.614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026741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581887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262.342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24064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235.746.072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713616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235.746.072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312554"/>
                  </a:ext>
                </a:extLst>
              </a:tr>
              <a:tr h="269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1.684.938.420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235.746.072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58498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505274"/>
                  </a:ext>
                </a:extLst>
              </a:tr>
              <a:tr h="134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426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33FA8CF-0B03-4ACB-8A78-C7AC4D6802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53204"/>
              </p:ext>
            </p:extLst>
          </p:nvPr>
        </p:nvGraphicFramePr>
        <p:xfrm>
          <a:off x="541335" y="1753026"/>
          <a:ext cx="8045351" cy="2543919"/>
        </p:xfrm>
        <a:graphic>
          <a:graphicData uri="http://schemas.openxmlformats.org/drawingml/2006/table">
            <a:tbl>
              <a:tblPr/>
              <a:tblGrid>
                <a:gridCol w="729737">
                  <a:extLst>
                    <a:ext uri="{9D8B030D-6E8A-4147-A177-3AD203B41FA5}">
                      <a16:colId xmlns:a16="http://schemas.microsoft.com/office/drawing/2014/main" val="2617103476"/>
                    </a:ext>
                  </a:extLst>
                </a:gridCol>
                <a:gridCol w="264530">
                  <a:extLst>
                    <a:ext uri="{9D8B030D-6E8A-4147-A177-3AD203B41FA5}">
                      <a16:colId xmlns:a16="http://schemas.microsoft.com/office/drawing/2014/main" val="3860051693"/>
                    </a:ext>
                  </a:extLst>
                </a:gridCol>
                <a:gridCol w="264530">
                  <a:extLst>
                    <a:ext uri="{9D8B030D-6E8A-4147-A177-3AD203B41FA5}">
                      <a16:colId xmlns:a16="http://schemas.microsoft.com/office/drawing/2014/main" val="1741371351"/>
                    </a:ext>
                  </a:extLst>
                </a:gridCol>
                <a:gridCol w="2298672">
                  <a:extLst>
                    <a:ext uri="{9D8B030D-6E8A-4147-A177-3AD203B41FA5}">
                      <a16:colId xmlns:a16="http://schemas.microsoft.com/office/drawing/2014/main" val="101603907"/>
                    </a:ext>
                  </a:extLst>
                </a:gridCol>
                <a:gridCol w="766224">
                  <a:extLst>
                    <a:ext uri="{9D8B030D-6E8A-4147-A177-3AD203B41FA5}">
                      <a16:colId xmlns:a16="http://schemas.microsoft.com/office/drawing/2014/main" val="2098287572"/>
                    </a:ext>
                  </a:extLst>
                </a:gridCol>
                <a:gridCol w="766224">
                  <a:extLst>
                    <a:ext uri="{9D8B030D-6E8A-4147-A177-3AD203B41FA5}">
                      <a16:colId xmlns:a16="http://schemas.microsoft.com/office/drawing/2014/main" val="3275829058"/>
                    </a:ext>
                  </a:extLst>
                </a:gridCol>
                <a:gridCol w="741899">
                  <a:extLst>
                    <a:ext uri="{9D8B030D-6E8A-4147-A177-3AD203B41FA5}">
                      <a16:colId xmlns:a16="http://schemas.microsoft.com/office/drawing/2014/main" val="4084281889"/>
                    </a:ext>
                  </a:extLst>
                </a:gridCol>
                <a:gridCol w="741899">
                  <a:extLst>
                    <a:ext uri="{9D8B030D-6E8A-4147-A177-3AD203B41FA5}">
                      <a16:colId xmlns:a16="http://schemas.microsoft.com/office/drawing/2014/main" val="1042882190"/>
                    </a:ext>
                  </a:extLst>
                </a:gridCol>
                <a:gridCol w="741899">
                  <a:extLst>
                    <a:ext uri="{9D8B030D-6E8A-4147-A177-3AD203B41FA5}">
                      <a16:colId xmlns:a16="http://schemas.microsoft.com/office/drawing/2014/main" val="3989806395"/>
                    </a:ext>
                  </a:extLst>
                </a:gridCol>
                <a:gridCol w="729737">
                  <a:extLst>
                    <a:ext uri="{9D8B030D-6E8A-4147-A177-3AD203B41FA5}">
                      <a16:colId xmlns:a16="http://schemas.microsoft.com/office/drawing/2014/main" val="3586439901"/>
                    </a:ext>
                  </a:extLst>
                </a:gridCol>
              </a:tblGrid>
              <a:tr h="151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571062"/>
                  </a:ext>
                </a:extLst>
              </a:tr>
              <a:tr h="4651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69457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15.042.894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49553"/>
                  </a:ext>
                </a:extLst>
              </a:tr>
              <a:tr h="151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11.680.343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4.686.842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926073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652224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23141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731755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886650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301143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883461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175233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382471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048279"/>
                  </a:ext>
                </a:extLst>
              </a:tr>
              <a:tr h="161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4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0B8561-4229-40FE-B9CE-43737B034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68242"/>
              </p:ext>
            </p:extLst>
          </p:nvPr>
        </p:nvGraphicFramePr>
        <p:xfrm>
          <a:off x="547686" y="1615621"/>
          <a:ext cx="8047006" cy="4414439"/>
        </p:xfrm>
        <a:graphic>
          <a:graphicData uri="http://schemas.openxmlformats.org/drawingml/2006/table">
            <a:tbl>
              <a:tblPr/>
              <a:tblGrid>
                <a:gridCol w="724956">
                  <a:extLst>
                    <a:ext uri="{9D8B030D-6E8A-4147-A177-3AD203B41FA5}">
                      <a16:colId xmlns:a16="http://schemas.microsoft.com/office/drawing/2014/main" val="764521199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1764909789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317288896"/>
                    </a:ext>
                  </a:extLst>
                </a:gridCol>
                <a:gridCol w="2319856">
                  <a:extLst>
                    <a:ext uri="{9D8B030D-6E8A-4147-A177-3AD203B41FA5}">
                      <a16:colId xmlns:a16="http://schemas.microsoft.com/office/drawing/2014/main" val="1217021833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595976473"/>
                    </a:ext>
                  </a:extLst>
                </a:gridCol>
                <a:gridCol w="688708">
                  <a:extLst>
                    <a:ext uri="{9D8B030D-6E8A-4147-A177-3AD203B41FA5}">
                      <a16:colId xmlns:a16="http://schemas.microsoft.com/office/drawing/2014/main" val="2476484167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4034431388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195525042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53421138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379939421"/>
                    </a:ext>
                  </a:extLst>
                </a:gridCol>
              </a:tblGrid>
              <a:tr h="1468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447910"/>
                  </a:ext>
                </a:extLst>
              </a:tr>
              <a:tr h="4444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44787"/>
                  </a:ext>
                </a:extLst>
              </a:tr>
              <a:tr h="154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18.402.254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6.802.418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7314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10.369.816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4.181.616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394901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1.706.572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584.179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312282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513783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09829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84.044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04848"/>
                  </a:ext>
                </a:extLst>
              </a:tr>
              <a:tr h="290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80050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5.203.078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1.440.974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850090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542176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301970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5.178.307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1.422.983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778142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1.422.983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00362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Consejos Médicos Ley N° 21.309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212932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39851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91330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708207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172898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307078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34780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763602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97.342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074930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223.352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498382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91734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212081"/>
                  </a:ext>
                </a:extLst>
              </a:tr>
              <a:tr h="14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796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EE8A55D-9ED6-4A97-B3F7-EED88B918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802024"/>
              </p:ext>
            </p:extLst>
          </p:nvPr>
        </p:nvGraphicFramePr>
        <p:xfrm>
          <a:off x="540712" y="1824743"/>
          <a:ext cx="8064897" cy="3659147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2790145816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2577645659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4114815836"/>
                    </a:ext>
                  </a:extLst>
                </a:gridCol>
                <a:gridCol w="2846877">
                  <a:extLst>
                    <a:ext uri="{9D8B030D-6E8A-4147-A177-3AD203B41FA5}">
                      <a16:colId xmlns:a16="http://schemas.microsoft.com/office/drawing/2014/main" val="2931123410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4294489722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023807559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158094121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2723660982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1905300216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730785593"/>
                    </a:ext>
                  </a:extLst>
                </a:gridCol>
              </a:tblGrid>
              <a:tr h="125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01896"/>
                  </a:ext>
                </a:extLst>
              </a:tr>
              <a:tr h="3847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503094"/>
                  </a:ext>
                </a:extLst>
              </a:tr>
              <a:tr h="13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6.007.741.477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2.708.057.210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39622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23.886.779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80310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26.921.060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07109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2.136.446.785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822082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1.297.559.614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6267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1.085.339.771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30479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71802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130.199.991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20840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8.779.733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214262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13.907.924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38881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8.418.172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76630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74198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50.818.688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51148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837.018.866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1162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13.467.220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583636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99456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362.575.973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85130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143.741.586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2262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6.966.644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585383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2.816.301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96069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146.691.020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760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158.428.495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463226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2.330.405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7072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1.868.305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04572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1.868.305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15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50FF76-C90F-40F1-A818-47303AE1C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668823"/>
              </p:ext>
            </p:extLst>
          </p:nvPr>
        </p:nvGraphicFramePr>
        <p:xfrm>
          <a:off x="506919" y="1876672"/>
          <a:ext cx="8097527" cy="3720787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2492803387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3698121764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1203291047"/>
                    </a:ext>
                  </a:extLst>
                </a:gridCol>
                <a:gridCol w="2858396">
                  <a:extLst>
                    <a:ext uri="{9D8B030D-6E8A-4147-A177-3AD203B41FA5}">
                      <a16:colId xmlns:a16="http://schemas.microsoft.com/office/drawing/2014/main" val="2626851614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69209965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871379426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313283006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3472326485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2157395276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3840096274"/>
                    </a:ext>
                  </a:extLst>
                </a:gridCol>
              </a:tblGrid>
              <a:tr h="1283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591597"/>
                  </a:ext>
                </a:extLst>
              </a:tr>
              <a:tr h="2566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842227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519.685.663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880815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516.091.316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228323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744040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513.900.085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47043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215247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1.578.440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857142"/>
                  </a:ext>
                </a:extLst>
              </a:tr>
              <a:tr h="25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77895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3.594.347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963641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100860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1.261.711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89585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461503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297605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17627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24532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495930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67550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418256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15913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535936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2668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801928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749129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13836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439568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56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647768"/>
            <a:ext cx="809752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97980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96B38C-504A-4FC2-AC72-5B516FCB5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602328"/>
              </p:ext>
            </p:extLst>
          </p:nvPr>
        </p:nvGraphicFramePr>
        <p:xfrm>
          <a:off x="506917" y="1916832"/>
          <a:ext cx="8087205" cy="1019833"/>
        </p:xfrm>
        <a:graphic>
          <a:graphicData uri="http://schemas.openxmlformats.org/drawingml/2006/table">
            <a:tbl>
              <a:tblPr/>
              <a:tblGrid>
                <a:gridCol w="602586">
                  <a:extLst>
                    <a:ext uri="{9D8B030D-6E8A-4147-A177-3AD203B41FA5}">
                      <a16:colId xmlns:a16="http://schemas.microsoft.com/office/drawing/2014/main" val="480521972"/>
                    </a:ext>
                  </a:extLst>
                </a:gridCol>
                <a:gridCol w="225969">
                  <a:extLst>
                    <a:ext uri="{9D8B030D-6E8A-4147-A177-3AD203B41FA5}">
                      <a16:colId xmlns:a16="http://schemas.microsoft.com/office/drawing/2014/main" val="1479269189"/>
                    </a:ext>
                  </a:extLst>
                </a:gridCol>
                <a:gridCol w="233502">
                  <a:extLst>
                    <a:ext uri="{9D8B030D-6E8A-4147-A177-3AD203B41FA5}">
                      <a16:colId xmlns:a16="http://schemas.microsoft.com/office/drawing/2014/main" val="3632420678"/>
                    </a:ext>
                  </a:extLst>
                </a:gridCol>
                <a:gridCol w="2854752">
                  <a:extLst>
                    <a:ext uri="{9D8B030D-6E8A-4147-A177-3AD203B41FA5}">
                      <a16:colId xmlns:a16="http://schemas.microsoft.com/office/drawing/2014/main" val="1558170844"/>
                    </a:ext>
                  </a:extLst>
                </a:gridCol>
                <a:gridCol w="753232">
                  <a:extLst>
                    <a:ext uri="{9D8B030D-6E8A-4147-A177-3AD203B41FA5}">
                      <a16:colId xmlns:a16="http://schemas.microsoft.com/office/drawing/2014/main" val="2916371721"/>
                    </a:ext>
                  </a:extLst>
                </a:gridCol>
                <a:gridCol w="753232">
                  <a:extLst>
                    <a:ext uri="{9D8B030D-6E8A-4147-A177-3AD203B41FA5}">
                      <a16:colId xmlns:a16="http://schemas.microsoft.com/office/drawing/2014/main" val="678084214"/>
                    </a:ext>
                  </a:extLst>
                </a:gridCol>
                <a:gridCol w="753232">
                  <a:extLst>
                    <a:ext uri="{9D8B030D-6E8A-4147-A177-3AD203B41FA5}">
                      <a16:colId xmlns:a16="http://schemas.microsoft.com/office/drawing/2014/main" val="1449252922"/>
                    </a:ext>
                  </a:extLst>
                </a:gridCol>
                <a:gridCol w="682931">
                  <a:extLst>
                    <a:ext uri="{9D8B030D-6E8A-4147-A177-3AD203B41FA5}">
                      <a16:colId xmlns:a16="http://schemas.microsoft.com/office/drawing/2014/main" val="253034566"/>
                    </a:ext>
                  </a:extLst>
                </a:gridCol>
                <a:gridCol w="625183">
                  <a:extLst>
                    <a:ext uri="{9D8B030D-6E8A-4147-A177-3AD203B41FA5}">
                      <a16:colId xmlns:a16="http://schemas.microsoft.com/office/drawing/2014/main" val="3713106873"/>
                    </a:ext>
                  </a:extLst>
                </a:gridCol>
                <a:gridCol w="602586">
                  <a:extLst>
                    <a:ext uri="{9D8B030D-6E8A-4147-A177-3AD203B41FA5}">
                      <a16:colId xmlns:a16="http://schemas.microsoft.com/office/drawing/2014/main" val="1441913880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264568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886147"/>
                  </a:ext>
                </a:extLst>
              </a:tr>
              <a:tr h="133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2.098.167.977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82741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2.098.167.977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40229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2.098.167.977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00640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1.981.089.569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2.098.167.977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15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943663"/>
              </p:ext>
            </p:extLst>
          </p:nvPr>
        </p:nvGraphicFramePr>
        <p:xfrm>
          <a:off x="528176" y="1700809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CF5905-097A-4C3B-AE93-7A0C1506D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21854"/>
              </p:ext>
            </p:extLst>
          </p:nvPr>
        </p:nvGraphicFramePr>
        <p:xfrm>
          <a:off x="535271" y="1727323"/>
          <a:ext cx="8047513" cy="4351323"/>
        </p:xfrm>
        <a:graphic>
          <a:graphicData uri="http://schemas.openxmlformats.org/drawingml/2006/table">
            <a:tbl>
              <a:tblPr/>
              <a:tblGrid>
                <a:gridCol w="765851">
                  <a:extLst>
                    <a:ext uri="{9D8B030D-6E8A-4147-A177-3AD203B41FA5}">
                      <a16:colId xmlns:a16="http://schemas.microsoft.com/office/drawing/2014/main" val="1764081503"/>
                    </a:ext>
                  </a:extLst>
                </a:gridCol>
                <a:gridCol w="273519">
                  <a:extLst>
                    <a:ext uri="{9D8B030D-6E8A-4147-A177-3AD203B41FA5}">
                      <a16:colId xmlns:a16="http://schemas.microsoft.com/office/drawing/2014/main" val="79288623"/>
                    </a:ext>
                  </a:extLst>
                </a:gridCol>
                <a:gridCol w="282635">
                  <a:extLst>
                    <a:ext uri="{9D8B030D-6E8A-4147-A177-3AD203B41FA5}">
                      <a16:colId xmlns:a16="http://schemas.microsoft.com/office/drawing/2014/main" val="2133745408"/>
                    </a:ext>
                  </a:extLst>
                </a:gridCol>
                <a:gridCol w="2179028">
                  <a:extLst>
                    <a:ext uri="{9D8B030D-6E8A-4147-A177-3AD203B41FA5}">
                      <a16:colId xmlns:a16="http://schemas.microsoft.com/office/drawing/2014/main" val="3836157009"/>
                    </a:ext>
                  </a:extLst>
                </a:gridCol>
                <a:gridCol w="778008">
                  <a:extLst>
                    <a:ext uri="{9D8B030D-6E8A-4147-A177-3AD203B41FA5}">
                      <a16:colId xmlns:a16="http://schemas.microsoft.com/office/drawing/2014/main" val="3887319711"/>
                    </a:ext>
                  </a:extLst>
                </a:gridCol>
                <a:gridCol w="778008">
                  <a:extLst>
                    <a:ext uri="{9D8B030D-6E8A-4147-A177-3AD203B41FA5}">
                      <a16:colId xmlns:a16="http://schemas.microsoft.com/office/drawing/2014/main" val="1838418638"/>
                    </a:ext>
                  </a:extLst>
                </a:gridCol>
                <a:gridCol w="778008">
                  <a:extLst>
                    <a:ext uri="{9D8B030D-6E8A-4147-A177-3AD203B41FA5}">
                      <a16:colId xmlns:a16="http://schemas.microsoft.com/office/drawing/2014/main" val="4241973271"/>
                    </a:ext>
                  </a:extLst>
                </a:gridCol>
                <a:gridCol w="753694">
                  <a:extLst>
                    <a:ext uri="{9D8B030D-6E8A-4147-A177-3AD203B41FA5}">
                      <a16:colId xmlns:a16="http://schemas.microsoft.com/office/drawing/2014/main" val="2091314946"/>
                    </a:ext>
                  </a:extLst>
                </a:gridCol>
                <a:gridCol w="729381">
                  <a:extLst>
                    <a:ext uri="{9D8B030D-6E8A-4147-A177-3AD203B41FA5}">
                      <a16:colId xmlns:a16="http://schemas.microsoft.com/office/drawing/2014/main" val="3410678399"/>
                    </a:ext>
                  </a:extLst>
                </a:gridCol>
                <a:gridCol w="729381">
                  <a:extLst>
                    <a:ext uri="{9D8B030D-6E8A-4147-A177-3AD203B41FA5}">
                      <a16:colId xmlns:a16="http://schemas.microsoft.com/office/drawing/2014/main" val="4152691964"/>
                    </a:ext>
                  </a:extLst>
                </a:gridCol>
              </a:tblGrid>
              <a:tr h="1236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894109"/>
                  </a:ext>
                </a:extLst>
              </a:tr>
              <a:tr h="3787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564606"/>
                  </a:ext>
                </a:extLst>
              </a:tr>
              <a:tr h="13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125.836.109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51.394.667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44095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5.145.457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9816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922993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40.408.764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839265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40.206.916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27909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9.227.310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830882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479.195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449274"/>
                  </a:ext>
                </a:extLst>
              </a:tr>
              <a:tr h="13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32038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54296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18.232.152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877329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12.264.451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442165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606476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94.369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23049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107.479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875872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067030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690155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28053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898426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67519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119673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608374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25315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485173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990771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85437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718762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58258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357076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3.251.300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6502,6%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466584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3.251.300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6502,6%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935786"/>
                  </a:ext>
                </a:extLst>
              </a:tr>
              <a:tr h="123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617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CA74B0-7085-481D-9C0A-EE4936BBD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365540"/>
              </p:ext>
            </p:extLst>
          </p:nvPr>
        </p:nvGraphicFramePr>
        <p:xfrm>
          <a:off x="503545" y="1695347"/>
          <a:ext cx="8136907" cy="4376206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3098515488"/>
                    </a:ext>
                  </a:extLst>
                </a:gridCol>
                <a:gridCol w="269831">
                  <a:extLst>
                    <a:ext uri="{9D8B030D-6E8A-4147-A177-3AD203B41FA5}">
                      <a16:colId xmlns:a16="http://schemas.microsoft.com/office/drawing/2014/main" val="3947601765"/>
                    </a:ext>
                  </a:extLst>
                </a:gridCol>
                <a:gridCol w="278825">
                  <a:extLst>
                    <a:ext uri="{9D8B030D-6E8A-4147-A177-3AD203B41FA5}">
                      <a16:colId xmlns:a16="http://schemas.microsoft.com/office/drawing/2014/main" val="2731921404"/>
                    </a:ext>
                  </a:extLst>
                </a:gridCol>
                <a:gridCol w="2473452">
                  <a:extLst>
                    <a:ext uri="{9D8B030D-6E8A-4147-A177-3AD203B41FA5}">
                      <a16:colId xmlns:a16="http://schemas.microsoft.com/office/drawing/2014/main" val="150644993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2848811773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1840372728"/>
                    </a:ext>
                  </a:extLst>
                </a:gridCol>
                <a:gridCol w="746533">
                  <a:extLst>
                    <a:ext uri="{9D8B030D-6E8A-4147-A177-3AD203B41FA5}">
                      <a16:colId xmlns:a16="http://schemas.microsoft.com/office/drawing/2014/main" val="3175528724"/>
                    </a:ext>
                  </a:extLst>
                </a:gridCol>
                <a:gridCol w="710555">
                  <a:extLst>
                    <a:ext uri="{9D8B030D-6E8A-4147-A177-3AD203B41FA5}">
                      <a16:colId xmlns:a16="http://schemas.microsoft.com/office/drawing/2014/main" val="2187485824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2982610341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2355524216"/>
                    </a:ext>
                  </a:extLst>
                </a:gridCol>
              </a:tblGrid>
              <a:tr h="1502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773216"/>
                  </a:ext>
                </a:extLst>
              </a:tr>
              <a:tr h="4601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347282"/>
                  </a:ext>
                </a:extLst>
              </a:tr>
              <a:tr h="15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1.400.631.436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52.355.855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607.679.932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336911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658114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868.988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644485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495.578.130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12125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495.488.201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87070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485.573.458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774866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62.911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193301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9.311.645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5309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540.187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74742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60595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8099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181.450.108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93.280.799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735941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2.193.630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619949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686467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1.543.871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293391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151727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5.886.770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69296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4.798.994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692729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1.087.776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060080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154.981.492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85.197.495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75839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1.318.285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7831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123.019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21831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816.975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83427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1.605.989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80824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12.639.700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67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4A09FD-5668-4B0A-AE3F-0A1467F99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74166"/>
              </p:ext>
            </p:extLst>
          </p:nvPr>
        </p:nvGraphicFramePr>
        <p:xfrm>
          <a:off x="478144" y="1814206"/>
          <a:ext cx="8086350" cy="2406847"/>
        </p:xfrm>
        <a:graphic>
          <a:graphicData uri="http://schemas.openxmlformats.org/drawingml/2006/table">
            <a:tbl>
              <a:tblPr/>
              <a:tblGrid>
                <a:gridCol w="703161">
                  <a:extLst>
                    <a:ext uri="{9D8B030D-6E8A-4147-A177-3AD203B41FA5}">
                      <a16:colId xmlns:a16="http://schemas.microsoft.com/office/drawing/2014/main" val="716819955"/>
                    </a:ext>
                  </a:extLst>
                </a:gridCol>
                <a:gridCol w="268155">
                  <a:extLst>
                    <a:ext uri="{9D8B030D-6E8A-4147-A177-3AD203B41FA5}">
                      <a16:colId xmlns:a16="http://schemas.microsoft.com/office/drawing/2014/main" val="2464624959"/>
                    </a:ext>
                  </a:extLst>
                </a:gridCol>
                <a:gridCol w="277092">
                  <a:extLst>
                    <a:ext uri="{9D8B030D-6E8A-4147-A177-3AD203B41FA5}">
                      <a16:colId xmlns:a16="http://schemas.microsoft.com/office/drawing/2014/main" val="3768744165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2593583007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2762780481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1394005450"/>
                    </a:ext>
                  </a:extLst>
                </a:gridCol>
                <a:gridCol w="741895">
                  <a:extLst>
                    <a:ext uri="{9D8B030D-6E8A-4147-A177-3AD203B41FA5}">
                      <a16:colId xmlns:a16="http://schemas.microsoft.com/office/drawing/2014/main" val="2120034051"/>
                    </a:ext>
                  </a:extLst>
                </a:gridCol>
                <a:gridCol w="706141">
                  <a:extLst>
                    <a:ext uri="{9D8B030D-6E8A-4147-A177-3AD203B41FA5}">
                      <a16:colId xmlns:a16="http://schemas.microsoft.com/office/drawing/2014/main" val="2926853190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2628967346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3195561639"/>
                    </a:ext>
                  </a:extLst>
                </a:gridCol>
              </a:tblGrid>
              <a:tr h="1504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198223"/>
                  </a:ext>
                </a:extLst>
              </a:tr>
              <a:tr h="4512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008919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2.028.184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936483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27.770.343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965527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 Fondo Desahucio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686290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228693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674062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88685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771807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120188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614327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516435,1%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741232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516435,1%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286300"/>
                  </a:ext>
                </a:extLst>
              </a:tr>
              <a:tr h="15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4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F51300-EFAA-47E6-A4D6-3A17EF450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853555"/>
              </p:ext>
            </p:extLst>
          </p:nvPr>
        </p:nvGraphicFramePr>
        <p:xfrm>
          <a:off x="557167" y="1805984"/>
          <a:ext cx="7954957" cy="2964948"/>
        </p:xfrm>
        <a:graphic>
          <a:graphicData uri="http://schemas.openxmlformats.org/drawingml/2006/table">
            <a:tbl>
              <a:tblPr/>
              <a:tblGrid>
                <a:gridCol w="739423">
                  <a:extLst>
                    <a:ext uri="{9D8B030D-6E8A-4147-A177-3AD203B41FA5}">
                      <a16:colId xmlns:a16="http://schemas.microsoft.com/office/drawing/2014/main" val="1873790625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2412357748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1585549335"/>
                    </a:ext>
                  </a:extLst>
                </a:gridCol>
                <a:gridCol w="2205944">
                  <a:extLst>
                    <a:ext uri="{9D8B030D-6E8A-4147-A177-3AD203B41FA5}">
                      <a16:colId xmlns:a16="http://schemas.microsoft.com/office/drawing/2014/main" val="1747174585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21739619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3163380488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3818540054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1920309580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2988390829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2108677507"/>
                    </a:ext>
                  </a:extLst>
                </a:gridCol>
              </a:tblGrid>
              <a:tr h="1550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88762"/>
                  </a:ext>
                </a:extLst>
              </a:tr>
              <a:tr h="474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2861"/>
                  </a:ext>
                </a:extLst>
              </a:tr>
              <a:tr h="164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436760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653929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2.068.333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711938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2.068.333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095519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2.068.333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61228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484794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01605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301653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464053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643640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4.815.973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951419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4.815.973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01228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952142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88309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96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08703B-3C16-4D30-9584-D5F5467AA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953817"/>
              </p:ext>
            </p:extLst>
          </p:nvPr>
        </p:nvGraphicFramePr>
        <p:xfrm>
          <a:off x="539554" y="1888178"/>
          <a:ext cx="7992886" cy="4386241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3549384850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2094678765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4067226164"/>
                    </a:ext>
                  </a:extLst>
                </a:gridCol>
                <a:gridCol w="2027006">
                  <a:extLst>
                    <a:ext uri="{9D8B030D-6E8A-4147-A177-3AD203B41FA5}">
                      <a16:colId xmlns:a16="http://schemas.microsoft.com/office/drawing/2014/main" val="1694898048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623471252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178352036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268701722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033456054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2932232123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3856165618"/>
                    </a:ext>
                  </a:extLst>
                </a:gridCol>
              </a:tblGrid>
              <a:tr h="1444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52700"/>
                  </a:ext>
                </a:extLst>
              </a:tr>
              <a:tr h="4423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073665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997.361.269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6.750.072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402.582.156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24814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2.132.398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8701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665.394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2158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851.822.447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349.488.020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45664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810.474.923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332.371.175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75784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325.676.856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0374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493.508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980924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2.176.402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97778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62.033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82221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556.139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418099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3.406.237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97084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46272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411154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17.012.891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93929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17.012.891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50392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68.448.437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23.225.753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46663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68.448.437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23.225.753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575523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993929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1.658.479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7206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238.595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895416"/>
                  </a:ext>
                </a:extLst>
              </a:tr>
              <a:tr h="28888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93103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18.392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635953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4.506.667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00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15270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C61A45-CE04-4CBB-84E9-E571B0C64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938454"/>
              </p:ext>
            </p:extLst>
          </p:nvPr>
        </p:nvGraphicFramePr>
        <p:xfrm>
          <a:off x="520601" y="1916832"/>
          <a:ext cx="8046867" cy="3476625"/>
        </p:xfrm>
        <a:graphic>
          <a:graphicData uri="http://schemas.openxmlformats.org/drawingml/2006/table">
            <a:tbl>
              <a:tblPr/>
              <a:tblGrid>
                <a:gridCol w="732088">
                  <a:extLst>
                    <a:ext uri="{9D8B030D-6E8A-4147-A177-3AD203B41FA5}">
                      <a16:colId xmlns:a16="http://schemas.microsoft.com/office/drawing/2014/main" val="1390057284"/>
                    </a:ext>
                  </a:extLst>
                </a:gridCol>
                <a:gridCol w="280634">
                  <a:extLst>
                    <a:ext uri="{9D8B030D-6E8A-4147-A177-3AD203B41FA5}">
                      <a16:colId xmlns:a16="http://schemas.microsoft.com/office/drawing/2014/main" val="4165005845"/>
                    </a:ext>
                  </a:extLst>
                </a:gridCol>
                <a:gridCol w="283684">
                  <a:extLst>
                    <a:ext uri="{9D8B030D-6E8A-4147-A177-3AD203B41FA5}">
                      <a16:colId xmlns:a16="http://schemas.microsoft.com/office/drawing/2014/main" val="3963073913"/>
                    </a:ext>
                  </a:extLst>
                </a:gridCol>
                <a:gridCol w="2040696">
                  <a:extLst>
                    <a:ext uri="{9D8B030D-6E8A-4147-A177-3AD203B41FA5}">
                      <a16:colId xmlns:a16="http://schemas.microsoft.com/office/drawing/2014/main" val="3570692252"/>
                    </a:ext>
                  </a:extLst>
                </a:gridCol>
                <a:gridCol w="829699">
                  <a:extLst>
                    <a:ext uri="{9D8B030D-6E8A-4147-A177-3AD203B41FA5}">
                      <a16:colId xmlns:a16="http://schemas.microsoft.com/office/drawing/2014/main" val="3417031099"/>
                    </a:ext>
                  </a:extLst>
                </a:gridCol>
                <a:gridCol w="829699">
                  <a:extLst>
                    <a:ext uri="{9D8B030D-6E8A-4147-A177-3AD203B41FA5}">
                      <a16:colId xmlns:a16="http://schemas.microsoft.com/office/drawing/2014/main" val="3374977663"/>
                    </a:ext>
                  </a:extLst>
                </a:gridCol>
                <a:gridCol w="829699">
                  <a:extLst>
                    <a:ext uri="{9D8B030D-6E8A-4147-A177-3AD203B41FA5}">
                      <a16:colId xmlns:a16="http://schemas.microsoft.com/office/drawing/2014/main" val="1885989646"/>
                    </a:ext>
                  </a:extLst>
                </a:gridCol>
                <a:gridCol w="744290">
                  <a:extLst>
                    <a:ext uri="{9D8B030D-6E8A-4147-A177-3AD203B41FA5}">
                      <a16:colId xmlns:a16="http://schemas.microsoft.com/office/drawing/2014/main" val="786383049"/>
                    </a:ext>
                  </a:extLst>
                </a:gridCol>
                <a:gridCol w="744290">
                  <a:extLst>
                    <a:ext uri="{9D8B030D-6E8A-4147-A177-3AD203B41FA5}">
                      <a16:colId xmlns:a16="http://schemas.microsoft.com/office/drawing/2014/main" val="418705293"/>
                    </a:ext>
                  </a:extLst>
                </a:gridCol>
                <a:gridCol w="732088">
                  <a:extLst>
                    <a:ext uri="{9D8B030D-6E8A-4147-A177-3AD203B41FA5}">
                      <a16:colId xmlns:a16="http://schemas.microsoft.com/office/drawing/2014/main" val="1586165357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058306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79923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24.542.953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9.664.862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288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458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7377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0805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69424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32662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426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797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6660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0008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25.508.245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929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026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25.508.245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7360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285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804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87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961377"/>
              </p:ext>
            </p:extLst>
          </p:nvPr>
        </p:nvGraphicFramePr>
        <p:xfrm>
          <a:off x="538440" y="1772816"/>
          <a:ext cx="7776864" cy="44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241916"/>
              </p:ext>
            </p:extLst>
          </p:nvPr>
        </p:nvGraphicFramePr>
        <p:xfrm>
          <a:off x="539552" y="2060848"/>
          <a:ext cx="7704856" cy="399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B395F57-4EB1-48C3-86EC-A0BAFD73B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414490"/>
              </p:ext>
            </p:extLst>
          </p:nvPr>
        </p:nvGraphicFramePr>
        <p:xfrm>
          <a:off x="537304" y="2164407"/>
          <a:ext cx="7920879" cy="3735117"/>
        </p:xfrm>
        <a:graphic>
          <a:graphicData uri="http://schemas.openxmlformats.org/drawingml/2006/table">
            <a:tbl>
              <a:tblPr/>
              <a:tblGrid>
                <a:gridCol w="790176">
                  <a:extLst>
                    <a:ext uri="{9D8B030D-6E8A-4147-A177-3AD203B41FA5}">
                      <a16:colId xmlns:a16="http://schemas.microsoft.com/office/drawing/2014/main" val="3011127203"/>
                    </a:ext>
                  </a:extLst>
                </a:gridCol>
                <a:gridCol w="2446997">
                  <a:extLst>
                    <a:ext uri="{9D8B030D-6E8A-4147-A177-3AD203B41FA5}">
                      <a16:colId xmlns:a16="http://schemas.microsoft.com/office/drawing/2014/main" val="3480627915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3623771980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1684034439"/>
                    </a:ext>
                  </a:extLst>
                </a:gridCol>
                <a:gridCol w="793362">
                  <a:extLst>
                    <a:ext uri="{9D8B030D-6E8A-4147-A177-3AD203B41FA5}">
                      <a16:colId xmlns:a16="http://schemas.microsoft.com/office/drawing/2014/main" val="2977557801"/>
                    </a:ext>
                  </a:extLst>
                </a:gridCol>
                <a:gridCol w="755128">
                  <a:extLst>
                    <a:ext uri="{9D8B030D-6E8A-4147-A177-3AD203B41FA5}">
                      <a16:colId xmlns:a16="http://schemas.microsoft.com/office/drawing/2014/main" val="485727426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3902315113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1647765740"/>
                    </a:ext>
                  </a:extLst>
                </a:gridCol>
              </a:tblGrid>
              <a:tr h="22985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894532"/>
                  </a:ext>
                </a:extLst>
              </a:tr>
              <a:tr h="70392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133881"/>
                  </a:ext>
                </a:extLst>
              </a:tr>
              <a:tr h="244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12.616.607.905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2.093.014.749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6.240.029.350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475969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205.364.005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81.495.847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299878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118.380.526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40.850.044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240090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6.832.070.252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3.024.152.973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90622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5.234.163.414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3.745.456.045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3.029.053.923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540476"/>
                  </a:ext>
                </a:extLst>
              </a:tr>
              <a:tr h="244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52842"/>
                  </a:ext>
                </a:extLst>
              </a:tr>
              <a:tr h="244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499497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5.203.370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298776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78.891.848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571680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104.326.352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36.956.497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460766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28.946.694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27.740.381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016549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78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F96584-6601-4F93-88FB-899006228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306623"/>
              </p:ext>
            </p:extLst>
          </p:nvPr>
        </p:nvGraphicFramePr>
        <p:xfrm>
          <a:off x="603599" y="1839568"/>
          <a:ext cx="7848871" cy="4319094"/>
        </p:xfrm>
        <a:graphic>
          <a:graphicData uri="http://schemas.openxmlformats.org/drawingml/2006/table">
            <a:tbl>
              <a:tblPr/>
              <a:tblGrid>
                <a:gridCol w="296316">
                  <a:extLst>
                    <a:ext uri="{9D8B030D-6E8A-4147-A177-3AD203B41FA5}">
                      <a16:colId xmlns:a16="http://schemas.microsoft.com/office/drawing/2014/main" val="2154010305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3937639678"/>
                    </a:ext>
                  </a:extLst>
                </a:gridCol>
                <a:gridCol w="2148299">
                  <a:extLst>
                    <a:ext uri="{9D8B030D-6E8A-4147-A177-3AD203B41FA5}">
                      <a16:colId xmlns:a16="http://schemas.microsoft.com/office/drawing/2014/main" val="566249106"/>
                    </a:ext>
                  </a:extLst>
                </a:gridCol>
                <a:gridCol w="874841">
                  <a:extLst>
                    <a:ext uri="{9D8B030D-6E8A-4147-A177-3AD203B41FA5}">
                      <a16:colId xmlns:a16="http://schemas.microsoft.com/office/drawing/2014/main" val="1081349865"/>
                    </a:ext>
                  </a:extLst>
                </a:gridCol>
                <a:gridCol w="888950">
                  <a:extLst>
                    <a:ext uri="{9D8B030D-6E8A-4147-A177-3AD203B41FA5}">
                      <a16:colId xmlns:a16="http://schemas.microsoft.com/office/drawing/2014/main" val="4032084277"/>
                    </a:ext>
                  </a:extLst>
                </a:gridCol>
                <a:gridCol w="874841">
                  <a:extLst>
                    <a:ext uri="{9D8B030D-6E8A-4147-A177-3AD203B41FA5}">
                      <a16:colId xmlns:a16="http://schemas.microsoft.com/office/drawing/2014/main" val="2096603283"/>
                    </a:ext>
                  </a:extLst>
                </a:gridCol>
                <a:gridCol w="888950">
                  <a:extLst>
                    <a:ext uri="{9D8B030D-6E8A-4147-A177-3AD203B41FA5}">
                      <a16:colId xmlns:a16="http://schemas.microsoft.com/office/drawing/2014/main" val="693915635"/>
                    </a:ext>
                  </a:extLst>
                </a:gridCol>
                <a:gridCol w="719627">
                  <a:extLst>
                    <a:ext uri="{9D8B030D-6E8A-4147-A177-3AD203B41FA5}">
                      <a16:colId xmlns:a16="http://schemas.microsoft.com/office/drawing/2014/main" val="1313884033"/>
                    </a:ext>
                  </a:extLst>
                </a:gridCol>
                <a:gridCol w="776068">
                  <a:extLst>
                    <a:ext uri="{9D8B030D-6E8A-4147-A177-3AD203B41FA5}">
                      <a16:colId xmlns:a16="http://schemas.microsoft.com/office/drawing/2014/main" val="1041741851"/>
                    </a:ext>
                  </a:extLst>
                </a:gridCol>
              </a:tblGrid>
              <a:tr h="609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276718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73.362.467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40.613.961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41.049.064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623569"/>
                  </a:ext>
                </a:extLst>
              </a:tr>
              <a:tr h="20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13.662.427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5.465.525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711617"/>
                  </a:ext>
                </a:extLst>
              </a:tr>
              <a:tr h="20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59.700.040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39.566.805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35.583.539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751042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27.411.020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09957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6.772.475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2.137.966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733568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44.113.157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11.025.481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169413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185.917.901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-1.684.101.482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38.715.967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954581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15.042.894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6.413.594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437233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18.402.254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6.802.418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178783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6.007.741.477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2.708.057.210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81173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125.836.109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51.394.667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73413"/>
                  </a:ext>
                </a:extLst>
              </a:tr>
              <a:tr h="20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1.423.277.374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52.355.855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615.058.210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917550"/>
                  </a:ext>
                </a:extLst>
              </a:tr>
              <a:tr h="355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1.400.631.436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52.355.855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607.679.932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816529"/>
                  </a:ext>
                </a:extLst>
              </a:tr>
              <a:tr h="20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7.378.278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90681"/>
                  </a:ext>
                </a:extLst>
              </a:tr>
              <a:tr h="25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997.361.269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6.750.072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402.582.156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5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8143BA-90A9-452A-8D5D-A9211DFF6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793357"/>
              </p:ext>
            </p:extLst>
          </p:nvPr>
        </p:nvGraphicFramePr>
        <p:xfrm>
          <a:off x="524989" y="1733872"/>
          <a:ext cx="8029201" cy="4351338"/>
        </p:xfrm>
        <a:graphic>
          <a:graphicData uri="http://schemas.openxmlformats.org/drawingml/2006/table">
            <a:tbl>
              <a:tblPr/>
              <a:tblGrid>
                <a:gridCol w="721456">
                  <a:extLst>
                    <a:ext uri="{9D8B030D-6E8A-4147-A177-3AD203B41FA5}">
                      <a16:colId xmlns:a16="http://schemas.microsoft.com/office/drawing/2014/main" val="1007967258"/>
                    </a:ext>
                  </a:extLst>
                </a:gridCol>
                <a:gridCol w="270545">
                  <a:extLst>
                    <a:ext uri="{9D8B030D-6E8A-4147-A177-3AD203B41FA5}">
                      <a16:colId xmlns:a16="http://schemas.microsoft.com/office/drawing/2014/main" val="3169765038"/>
                    </a:ext>
                  </a:extLst>
                </a:gridCol>
                <a:gridCol w="279565">
                  <a:extLst>
                    <a:ext uri="{9D8B030D-6E8A-4147-A177-3AD203B41FA5}">
                      <a16:colId xmlns:a16="http://schemas.microsoft.com/office/drawing/2014/main" val="1989529470"/>
                    </a:ext>
                  </a:extLst>
                </a:gridCol>
                <a:gridCol w="2428899">
                  <a:extLst>
                    <a:ext uri="{9D8B030D-6E8A-4147-A177-3AD203B41FA5}">
                      <a16:colId xmlns:a16="http://schemas.microsoft.com/office/drawing/2014/main" val="4237089970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773382241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3416496755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1763208992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2181862043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3683609193"/>
                    </a:ext>
                  </a:extLst>
                </a:gridCol>
                <a:gridCol w="721456">
                  <a:extLst>
                    <a:ext uri="{9D8B030D-6E8A-4147-A177-3AD203B41FA5}">
                      <a16:colId xmlns:a16="http://schemas.microsoft.com/office/drawing/2014/main" val="1013204882"/>
                    </a:ext>
                  </a:extLst>
                </a:gridCol>
              </a:tblGrid>
              <a:tr h="139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790780"/>
                  </a:ext>
                </a:extLst>
              </a:tr>
              <a:tr h="42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096315"/>
                  </a:ext>
                </a:extLst>
              </a:tr>
              <a:tr h="14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13.662.427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1.047.156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5.465.525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49495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6.258.097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2.450.671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96919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1.603.902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409.490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0197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40832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83340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53221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9608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87158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6152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678833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6901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717649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50178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06955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7197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22698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2392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388.577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251.483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88270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36.181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2762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53.278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27746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59876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55205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43513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30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90C319D-6351-4D67-B628-D1FF68A82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69154"/>
              </p:ext>
            </p:extLst>
          </p:nvPr>
        </p:nvGraphicFramePr>
        <p:xfrm>
          <a:off x="502404" y="1874583"/>
          <a:ext cx="8091781" cy="3841164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863721108"/>
                    </a:ext>
                  </a:extLst>
                </a:gridCol>
                <a:gridCol w="261682">
                  <a:extLst>
                    <a:ext uri="{9D8B030D-6E8A-4147-A177-3AD203B41FA5}">
                      <a16:colId xmlns:a16="http://schemas.microsoft.com/office/drawing/2014/main" val="2808074371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2842872517"/>
                    </a:ext>
                  </a:extLst>
                </a:gridCol>
                <a:gridCol w="2593557">
                  <a:extLst>
                    <a:ext uri="{9D8B030D-6E8A-4147-A177-3AD203B41FA5}">
                      <a16:colId xmlns:a16="http://schemas.microsoft.com/office/drawing/2014/main" val="684785304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1622473206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377526668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54706852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1093760188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406572764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3482255132"/>
                    </a:ext>
                  </a:extLst>
                </a:gridCol>
              </a:tblGrid>
              <a:tr h="1479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562866"/>
                  </a:ext>
                </a:extLst>
              </a:tr>
              <a:tr h="4531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360467"/>
                  </a:ext>
                </a:extLst>
              </a:tr>
              <a:tr h="157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59.700.040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39.566.805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35.583.539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327625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214083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839382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59.275.001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39.522.038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35.435.982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346437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152.911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489366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667680"/>
                  </a:ext>
                </a:extLst>
              </a:tr>
              <a:tr h="295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459634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54.626.136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39.522.038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35.283.071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145042"/>
                  </a:ext>
                </a:extLst>
              </a:tr>
              <a:tr h="283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235139"/>
                  </a:ext>
                </a:extLst>
              </a:tr>
              <a:tr h="283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97618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53.030.987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39.522.038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35.283.071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196068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618652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618378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40119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015931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863831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387279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558035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60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028" y="1234832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4E0AC8-1B57-4A7E-B974-8B6870BD3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44519"/>
              </p:ext>
            </p:extLst>
          </p:nvPr>
        </p:nvGraphicFramePr>
        <p:xfrm>
          <a:off x="571326" y="1700808"/>
          <a:ext cx="8026522" cy="2543206"/>
        </p:xfrm>
        <a:graphic>
          <a:graphicData uri="http://schemas.openxmlformats.org/drawingml/2006/table">
            <a:tbl>
              <a:tblPr/>
              <a:tblGrid>
                <a:gridCol w="749267">
                  <a:extLst>
                    <a:ext uri="{9D8B030D-6E8A-4147-A177-3AD203B41FA5}">
                      <a16:colId xmlns:a16="http://schemas.microsoft.com/office/drawing/2014/main" val="2034007784"/>
                    </a:ext>
                  </a:extLst>
                </a:gridCol>
                <a:gridCol w="280975">
                  <a:extLst>
                    <a:ext uri="{9D8B030D-6E8A-4147-A177-3AD203B41FA5}">
                      <a16:colId xmlns:a16="http://schemas.microsoft.com/office/drawing/2014/main" val="1145248004"/>
                    </a:ext>
                  </a:extLst>
                </a:gridCol>
                <a:gridCol w="290341">
                  <a:extLst>
                    <a:ext uri="{9D8B030D-6E8A-4147-A177-3AD203B41FA5}">
                      <a16:colId xmlns:a16="http://schemas.microsoft.com/office/drawing/2014/main" val="4087393467"/>
                    </a:ext>
                  </a:extLst>
                </a:gridCol>
                <a:gridCol w="2085460">
                  <a:extLst>
                    <a:ext uri="{9D8B030D-6E8A-4147-A177-3AD203B41FA5}">
                      <a16:colId xmlns:a16="http://schemas.microsoft.com/office/drawing/2014/main" val="2539730590"/>
                    </a:ext>
                  </a:extLst>
                </a:gridCol>
                <a:gridCol w="786730">
                  <a:extLst>
                    <a:ext uri="{9D8B030D-6E8A-4147-A177-3AD203B41FA5}">
                      <a16:colId xmlns:a16="http://schemas.microsoft.com/office/drawing/2014/main" val="1890946528"/>
                    </a:ext>
                  </a:extLst>
                </a:gridCol>
                <a:gridCol w="786730">
                  <a:extLst>
                    <a:ext uri="{9D8B030D-6E8A-4147-A177-3AD203B41FA5}">
                      <a16:colId xmlns:a16="http://schemas.microsoft.com/office/drawing/2014/main" val="2419585326"/>
                    </a:ext>
                  </a:extLst>
                </a:gridCol>
                <a:gridCol w="786730">
                  <a:extLst>
                    <a:ext uri="{9D8B030D-6E8A-4147-A177-3AD203B41FA5}">
                      <a16:colId xmlns:a16="http://schemas.microsoft.com/office/drawing/2014/main" val="2541735473"/>
                    </a:ext>
                  </a:extLst>
                </a:gridCol>
                <a:gridCol w="761755">
                  <a:extLst>
                    <a:ext uri="{9D8B030D-6E8A-4147-A177-3AD203B41FA5}">
                      <a16:colId xmlns:a16="http://schemas.microsoft.com/office/drawing/2014/main" val="1078971055"/>
                    </a:ext>
                  </a:extLst>
                </a:gridCol>
                <a:gridCol w="749267">
                  <a:extLst>
                    <a:ext uri="{9D8B030D-6E8A-4147-A177-3AD203B41FA5}">
                      <a16:colId xmlns:a16="http://schemas.microsoft.com/office/drawing/2014/main" val="935441177"/>
                    </a:ext>
                  </a:extLst>
                </a:gridCol>
                <a:gridCol w="749267">
                  <a:extLst>
                    <a:ext uri="{9D8B030D-6E8A-4147-A177-3AD203B41FA5}">
                      <a16:colId xmlns:a16="http://schemas.microsoft.com/office/drawing/2014/main" val="3677055967"/>
                    </a:ext>
                  </a:extLst>
                </a:gridCol>
              </a:tblGrid>
              <a:tr h="1530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89627"/>
                  </a:ext>
                </a:extLst>
              </a:tr>
              <a:tr h="4688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29337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4561"/>
                  </a:ext>
                </a:extLst>
              </a:tr>
              <a:tr h="15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22.963.712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56402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665065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605913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773133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36951"/>
                  </a:ext>
                </a:extLst>
              </a:tr>
              <a:tr h="285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169244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335988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969395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04889"/>
                  </a:ext>
                </a:extLst>
              </a:tr>
              <a:tr h="181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156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6716</Words>
  <Application>Microsoft Office PowerPoint</Application>
  <PresentationFormat>Presentación en pantalla (4:3)</PresentationFormat>
  <Paragraphs>4004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</vt:lpstr>
      <vt:lpstr>1_Tema de Office</vt:lpstr>
      <vt:lpstr>EJECUCIÓN ACUMULADA DE GASTOS PRESUPUESTARIOS AL MES DE MAYO DE 2021 PARTIDA 15: MINISTERIO DEL TRABAJO Y PREVISIÓN SOCIAL</vt:lpstr>
      <vt:lpstr>COMPORTAMIENTO DE LA EJECUCIÓN ACUMULADA DE GASTOS A MAYO DE 2021  PARTIDA 15 MINISTERIO DEL TRABAJO Y PREVISIÓN SOCIAL</vt:lpstr>
      <vt:lpstr>Presentación de PowerPoint</vt:lpstr>
      <vt:lpstr>Presentación de PowerPoint</vt:lpstr>
      <vt:lpstr>EJECUCIÓN ACUMULADA DE GASTOS A MAYO DE 2021  PARTIDA 15 MINISTERIO DE TRABAJO Y PREVISIÓN SOCIAL</vt:lpstr>
      <vt:lpstr>EJECUCIÓN ACUMULADA DE GASTOS A MAYO DE 2021  PARTIDA 15 RESUMEN POR CAPÍTULOS</vt:lpstr>
      <vt:lpstr>EJECUCIÓN ACUMULADA DE GASTOS A MAYO DE 2021  PARTIDA 15. CAPÍTULO 01. PROGRAMA 01: SUBSECRETARÍA DEL TRABAJO</vt:lpstr>
      <vt:lpstr>EJECUCIÓN ACUMULADA DE GASTOS A MAYO DE 2021  PARTIDA 15. CAPÍTULO 01. PROGRAMA 03: PROEMPLEO</vt:lpstr>
      <vt:lpstr>EJECUCIÓN ACUMULADA DE GASTOS A MAYO DE 2021  PARTIDA 15. CAPÍTULO 02. PROGRAMA 01: DIRECCIÓN DEL TRABAJO</vt:lpstr>
      <vt:lpstr>EJECUCIÓN ACUMULADA DE GASTOS A MAYO DE 2021  PARTIDA 15. CAPÍTULO 03. PROGRAMA 01: SUBSECRETARÍA DE PREVISIÓN SOCIAL</vt:lpstr>
      <vt:lpstr>EJECUCIÓN ACUMULADA DE GASTOS A MAYO DE 2021  PARTIDA 15. CAPÍTULO 04. PROGRAMA 01: DIRECCIÓN DE CRÉDITO PRENDARIO</vt:lpstr>
      <vt:lpstr>EJECUCIÓN ACUMULADA DE GASTOS A MAYO DE 2021  PARTIDA 15. CAPÍTULO 05. PROGRAMA 01: SERVICIO NACIONAL DE CAPACITACIÓN Y EMPLEO</vt:lpstr>
      <vt:lpstr>EJECUCIÓN ACUMULADA DE GASTOS A MAYO DE 2021  PARTIDA 15. CAPÍTULO 05. PROGRAMA 01: SERVICIO NACIONAL DE CAPACITACIÓN Y EMPLEO</vt:lpstr>
      <vt:lpstr>EJECUCIÓN ACUMULADA DE GASTOS A MAYO DE 2021  PARTIDA 15. CAPÍTULO 05. PROGRAMA 01: SERVICIO NACIONAL DE CAPACITACIÓN Y EMPLEO FET – Covid - 19</vt:lpstr>
      <vt:lpstr>EJECUCIÓN ACUMULADA DE GASTOS A MAYO DE 2021  PARTIDA 15. CAPÍTULO 06. PROGRAMA 01: SUPERINTENDENCIA DE SEGURIDAD SOCIAL</vt:lpstr>
      <vt:lpstr>EJECUCIÓN ACUMULADA DE GASTOS A MAYO DE 2021  PARTIDA 15. CAPÍTULO 07. PROGRAMA 01: SUPERINTENDENCIA DE PENSIONES</vt:lpstr>
      <vt:lpstr>EJECUCIÓN ACUMULADA DE GASTOS A MAYO DE 2021  PARTIDA 15. CAPÍTULO 09. PROGRAMA 01: INSTITUTO DE PREVISIÓN SOCIAL</vt:lpstr>
      <vt:lpstr>EJECUCIÓN ACUMULADA DE GASTOS A MAYO DE 2021  PARTIDA 15. CAPÍTULO 09. PROGRAMA 01: INSTITUTO DE PREVISIÓN SOCIAL</vt:lpstr>
      <vt:lpstr>EJECUCIÓN ACUMULADA DE GASTOS A MAYO DE 2021  PARTIDA 15. CAPÍTULO 09. PROGRAMA 01: INSTITUTO DE PREVISIÓN SOCIAL FET – Covid - 19</vt:lpstr>
      <vt:lpstr>EJECUCIÓN ACUMULADA DE GASTOS A MAYO DE 2021  PARTIDA 15. CAPÍTULO 10. PROGRAMA 01: INSTITUTO  DE SEGURIDAD LABORAL  </vt:lpstr>
      <vt:lpstr>EJECUCIÓN ACUMULADA DE GASTOS A MAYO DE 2021  PARTIDA 15. CAPÍTULO 13. PROGRAMA 01: CAJA DE PREVISIÓN DE LA DEFENSA NACIONAL</vt:lpstr>
      <vt:lpstr>EJECUCIÓN ACUMULADA DE GASTOS A MAYO DE 2021  PARTIDA 15. CAPÍTULO 13. PROGRAMA 01: CAJA DE PREVISIÓN DE LA DEFENSA NACIONAL</vt:lpstr>
      <vt:lpstr>EJECUCIÓN ACUMULADA DE GASTOS A MAYO DE 2021  PARTIDA 15. CAPÍTULO 13. PROGRAMA 02: FONDO DE MEDICINA CURATIVA</vt:lpstr>
      <vt:lpstr>EJECUCIÓN ACUMULADA DE GASTOS A MAYO DE 2021  PARTIDA 15. CAPÍTULO 14. PROGRAMA 01: DIRECCIÓN DE PREVISIÓN DE CARABINEROS DE CHILE</vt:lpstr>
      <vt:lpstr>EJECUCIÓN ACUMULADA DE GASTOS A MAYO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69</cp:revision>
  <dcterms:created xsi:type="dcterms:W3CDTF">2020-01-06T19:24:32Z</dcterms:created>
  <dcterms:modified xsi:type="dcterms:W3CDTF">2021-07-08T13:49:08Z</dcterms:modified>
</cp:coreProperties>
</file>