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31090118125865301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24'!$D$20:$O$20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24'!$D$21:$O$21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35-40A0-97EB-E8586AD839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24'!$D$22:$H$22</c:f>
              <c:numCache>
                <c:formatCode>0.0%</c:formatCode>
                <c:ptCount val="5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  <c:pt idx="3">
                  <c:v>0.23227069012567542</c:v>
                </c:pt>
                <c:pt idx="4">
                  <c:v>0.30538132922223371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8885928"/>
        <c:axId val="508885144"/>
      </c:lineChart>
      <c:catAx>
        <c:axId val="508885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8885144"/>
        <c:crosses val="autoZero"/>
        <c:auto val="1"/>
        <c:lblAlgn val="ctr"/>
        <c:lblOffset val="100"/>
        <c:noMultiLvlLbl val="0"/>
      </c:catAx>
      <c:valAx>
        <c:axId val="5088851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88859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24'!$D$27:$O$27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24'!$D$28:$O$28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24'!$D$29:$H$29</c:f>
              <c:numCache>
                <c:formatCode>0.0%</c:formatCode>
                <c:ptCount val="5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  <c:pt idx="3">
                  <c:v>6.2010725163897072E-2</c:v>
                </c:pt>
                <c:pt idx="4">
                  <c:v>7.6678514028479861E-2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5338536"/>
        <c:axId val="465336184"/>
      </c:barChart>
      <c:catAx>
        <c:axId val="46533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5336184"/>
        <c:crosses val="autoZero"/>
        <c:auto val="1"/>
        <c:lblAlgn val="ctr"/>
        <c:lblOffset val="100"/>
        <c:noMultiLvlLbl val="0"/>
      </c:catAx>
      <c:valAx>
        <c:axId val="4653361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533853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023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23" y="13998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340898"/>
              </p:ext>
            </p:extLst>
          </p:nvPr>
        </p:nvGraphicFramePr>
        <p:xfrm>
          <a:off x="497024" y="1688779"/>
          <a:ext cx="8167936" cy="4476531"/>
        </p:xfrm>
        <a:graphic>
          <a:graphicData uri="http://schemas.openxmlformats.org/drawingml/2006/table">
            <a:tbl>
              <a:tblPr/>
              <a:tblGrid>
                <a:gridCol w="790255"/>
                <a:gridCol w="291922"/>
                <a:gridCol w="291922"/>
                <a:gridCol w="2205638"/>
                <a:gridCol w="790255"/>
                <a:gridCol w="790255"/>
                <a:gridCol w="790255"/>
                <a:gridCol w="790255"/>
                <a:gridCol w="719487"/>
                <a:gridCol w="707692"/>
              </a:tblGrid>
              <a:tr h="2010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21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3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10.108.449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595.274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562.672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32.602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9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9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919122"/>
              </p:ext>
            </p:extLst>
          </p:nvPr>
        </p:nvGraphicFramePr>
        <p:xfrm>
          <a:off x="530870" y="1807441"/>
          <a:ext cx="8155929" cy="3552941"/>
        </p:xfrm>
        <a:graphic>
          <a:graphicData uri="http://schemas.openxmlformats.org/drawingml/2006/table">
            <a:tbl>
              <a:tblPr/>
              <a:tblGrid>
                <a:gridCol w="804190"/>
                <a:gridCol w="297071"/>
                <a:gridCol w="297071"/>
                <a:gridCol w="2088494"/>
                <a:gridCol w="804190"/>
                <a:gridCol w="804190"/>
                <a:gridCol w="804190"/>
                <a:gridCol w="804190"/>
                <a:gridCol w="732173"/>
                <a:gridCol w="720170"/>
              </a:tblGrid>
              <a:tr h="2486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16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64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7.349.994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2.387.380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1.884.597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196.365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12244"/>
              </p:ext>
            </p:extLst>
          </p:nvPr>
        </p:nvGraphicFramePr>
        <p:xfrm>
          <a:off x="518862" y="1856947"/>
          <a:ext cx="8167938" cy="3931364"/>
        </p:xfrm>
        <a:graphic>
          <a:graphicData uri="http://schemas.openxmlformats.org/drawingml/2006/table">
            <a:tbl>
              <a:tblPr/>
              <a:tblGrid>
                <a:gridCol w="785717"/>
                <a:gridCol w="290245"/>
                <a:gridCol w="290245"/>
                <a:gridCol w="2239880"/>
                <a:gridCol w="785717"/>
                <a:gridCol w="785717"/>
                <a:gridCol w="785717"/>
                <a:gridCol w="785717"/>
                <a:gridCol w="715355"/>
                <a:gridCol w="703628"/>
              </a:tblGrid>
              <a:tr h="2034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57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39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11.022.707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4.525.328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3.005.761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620.387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7" y="497688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667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38405"/>
              </p:ext>
            </p:extLst>
          </p:nvPr>
        </p:nvGraphicFramePr>
        <p:xfrm>
          <a:off x="518863" y="1956122"/>
          <a:ext cx="8167935" cy="3020761"/>
        </p:xfrm>
        <a:graphic>
          <a:graphicData uri="http://schemas.openxmlformats.org/drawingml/2006/table">
            <a:tbl>
              <a:tblPr/>
              <a:tblGrid>
                <a:gridCol w="805374"/>
                <a:gridCol w="297508"/>
                <a:gridCol w="297508"/>
                <a:gridCol w="2091568"/>
                <a:gridCol w="805374"/>
                <a:gridCol w="805374"/>
                <a:gridCol w="805374"/>
                <a:gridCol w="805374"/>
                <a:gridCol w="733250"/>
                <a:gridCol w="721231"/>
              </a:tblGrid>
              <a:tr h="2273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62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8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14.656.932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6.347.768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11.827.156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4.994.061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730.643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7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7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7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559309"/>
              </p:ext>
            </p:extLst>
          </p:nvPr>
        </p:nvGraphicFramePr>
        <p:xfrm>
          <a:off x="528176" y="1593055"/>
          <a:ext cx="7932255" cy="442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514697"/>
              </p:ext>
            </p:extLst>
          </p:nvPr>
        </p:nvGraphicFramePr>
        <p:xfrm>
          <a:off x="417237" y="1614486"/>
          <a:ext cx="8210798" cy="433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12956"/>
              </p:ext>
            </p:extLst>
          </p:nvPr>
        </p:nvGraphicFramePr>
        <p:xfrm>
          <a:off x="466600" y="1609724"/>
          <a:ext cx="8210798" cy="448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04311"/>
              </p:ext>
            </p:extLst>
          </p:nvPr>
        </p:nvGraphicFramePr>
        <p:xfrm>
          <a:off x="606312" y="2189769"/>
          <a:ext cx="7782109" cy="3183446"/>
        </p:xfrm>
        <a:graphic>
          <a:graphicData uri="http://schemas.openxmlformats.org/drawingml/2006/table">
            <a:tbl>
              <a:tblPr/>
              <a:tblGrid>
                <a:gridCol w="819813"/>
                <a:gridCol w="2190248"/>
                <a:gridCol w="819813"/>
                <a:gridCol w="819813"/>
                <a:gridCol w="819813"/>
                <a:gridCol w="819813"/>
                <a:gridCol w="746398"/>
                <a:gridCol w="746398"/>
              </a:tblGrid>
              <a:tr h="24254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280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127.082.301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38.808.562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37.517.730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15.088.628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19.552.060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9062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491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496516"/>
              </p:ext>
            </p:extLst>
          </p:nvPr>
        </p:nvGraphicFramePr>
        <p:xfrm>
          <a:off x="574911" y="1885180"/>
          <a:ext cx="7940438" cy="3632049"/>
        </p:xfrm>
        <a:graphic>
          <a:graphicData uri="http://schemas.openxmlformats.org/drawingml/2006/table">
            <a:tbl>
              <a:tblPr/>
              <a:tblGrid>
                <a:gridCol w="278417"/>
                <a:gridCol w="278417"/>
                <a:gridCol w="3051445"/>
                <a:gridCol w="746156"/>
                <a:gridCol w="746156"/>
                <a:gridCol w="746156"/>
                <a:gridCol w="746156"/>
                <a:gridCol w="679336"/>
                <a:gridCol w="668199"/>
              </a:tblGrid>
              <a:tr h="2571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7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7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94.052.668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1.349.645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25.548.086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73.613.463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24.436.944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3.133.433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393.995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7.197.323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121.873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10.108.449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595.274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7.349.994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2.387.380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11.022.707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4.525.328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14.656.932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6.347.768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77250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933026"/>
              </p:ext>
            </p:extLst>
          </p:nvPr>
        </p:nvGraphicFramePr>
        <p:xfrm>
          <a:off x="547606" y="1813616"/>
          <a:ext cx="7967745" cy="4351697"/>
        </p:xfrm>
        <a:graphic>
          <a:graphicData uri="http://schemas.openxmlformats.org/drawingml/2006/table">
            <a:tbl>
              <a:tblPr/>
              <a:tblGrid>
                <a:gridCol w="711311"/>
                <a:gridCol w="262761"/>
                <a:gridCol w="262761"/>
                <a:gridCol w="2601062"/>
                <a:gridCol w="711311"/>
                <a:gridCol w="711311"/>
                <a:gridCol w="711311"/>
                <a:gridCol w="711311"/>
                <a:gridCol w="647611"/>
                <a:gridCol w="636995"/>
              </a:tblGrid>
              <a:tr h="1710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39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73.613.463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24.436.944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4.332.706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688.164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19.368.596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19.368.596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19.368.596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47.478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44.655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1.267.624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90066"/>
              </p:ext>
            </p:extLst>
          </p:nvPr>
        </p:nvGraphicFramePr>
        <p:xfrm>
          <a:off x="561319" y="1904057"/>
          <a:ext cx="7954031" cy="4028292"/>
        </p:xfrm>
        <a:graphic>
          <a:graphicData uri="http://schemas.openxmlformats.org/drawingml/2006/table">
            <a:tbl>
              <a:tblPr/>
              <a:tblGrid>
                <a:gridCol w="718463"/>
                <a:gridCol w="265403"/>
                <a:gridCol w="265403"/>
                <a:gridCol w="2533387"/>
                <a:gridCol w="718463"/>
                <a:gridCol w="718463"/>
                <a:gridCol w="718463"/>
                <a:gridCol w="718463"/>
                <a:gridCol w="654123"/>
                <a:gridCol w="643400"/>
              </a:tblGrid>
              <a:tr h="2192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13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3.133.433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393.995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226.936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59.903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8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663897"/>
              </p:ext>
            </p:extLst>
          </p:nvPr>
        </p:nvGraphicFramePr>
        <p:xfrm>
          <a:off x="474241" y="1797480"/>
          <a:ext cx="8212559" cy="3964195"/>
        </p:xfrm>
        <a:graphic>
          <a:graphicData uri="http://schemas.openxmlformats.org/drawingml/2006/table">
            <a:tbl>
              <a:tblPr/>
              <a:tblGrid>
                <a:gridCol w="760264"/>
                <a:gridCol w="280844"/>
                <a:gridCol w="280844"/>
                <a:gridCol w="2476535"/>
                <a:gridCol w="760264"/>
                <a:gridCol w="760264"/>
                <a:gridCol w="760264"/>
                <a:gridCol w="760264"/>
                <a:gridCol w="692181"/>
                <a:gridCol w="680835"/>
              </a:tblGrid>
              <a:tr h="2420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1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77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7.197.323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121.873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39.302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39.302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39.302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84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4019</TotalTime>
  <Words>2044</Words>
  <Application>Microsoft Office PowerPoint</Application>
  <PresentationFormat>Presentación en pantalla (4:3)</PresentationFormat>
  <Paragraphs>1216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MAYO DE 2021 PARTIDA 24: MINISTERIO DE ENERGÍA</vt:lpstr>
      <vt:lpstr>EJECUCIÓN ACUMULADA DE GASTOS A MAYO DE 2021  PARTIDA 24 MINISTERIO DE ENERGÍA</vt:lpstr>
      <vt:lpstr>EJECUCIÓN ACUMULADA DE GASTOS A MAYO DE 2021  PARTIDA 24 MINISTERIO DE ENERGÍA</vt:lpstr>
      <vt:lpstr>EJECUCIÓN ACUMULADA DE GASTOS A MAYO DE 2021  PARTIDA 24 MINISTERIO DE ENERGÍA</vt:lpstr>
      <vt:lpstr>EJECUCIÓN ACUMULADA DE GASTOS A MAYO DE 2021 PARTIDA 24 MINISTERIO DE ENERGÍA</vt:lpstr>
      <vt:lpstr>EJECUCIÓN ACUMULADA DE GASTOS A MAYO DE 2021  PARTIDA 24 MINISTERIO DE ENERGÍA RESUMEN POR CAPÍTULOS</vt:lpstr>
      <vt:lpstr>EJECUCIÓN ACUMULADA DE GASTOS A MAYO DE 2021  PARTIDA 24. CAPÍTULO 01. PROGRAMA 01:  SUBSECRETARÍA DE ENERGÍA</vt:lpstr>
      <vt:lpstr>EJECUCIÓN ACUMULADA DE GASTOS A MAYO DE 2021  PARTIDA 24. CAPÍTULO 01. PROGRAMA 03:  APOYO AL DESARROLLO DE ENERGÍAS RENOVABLES NO CONVENCIONALES</vt:lpstr>
      <vt:lpstr>EJECUCIÓN ACUMULADA DE GASTOS A MAYO DE 2021  PARTIDA 24. CAPÍTULO 01. PROGRAMA 04:  PROGRAMA ENERGIZACIÓN RURAL Y SOCIAL</vt:lpstr>
      <vt:lpstr>EJECUCIÓN ACUMULADA DE GASTOS A MAYO DE 2021  PARTIDA 24. CAPÍTULO 01. PROGRAMA 05:  PLAN DE ACCIÓN DE EFICIENCIA ENERGÉTICA</vt:lpstr>
      <vt:lpstr>EJECUCIÓN ACUMULADA DE GASTOS A MAYO DE 2021  PARTIDA 24. CAPÍTULO 02. PROGRAMA 01:  COMISIÓN NACIONAL DE ENERGÍA</vt:lpstr>
      <vt:lpstr>EJECUCIÓN ACUMULADA DE GASTOS A MAYO DE 2021  PARTIDA 24. CAPÍTULO 03. PROGRAMA 01:  COMISIÓN CHILENA DE ENERGÍA NUCLEAR</vt:lpstr>
      <vt:lpstr>EJECUCIÓN ACUMULADA DE GASTOS A MAYO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323</cp:revision>
  <cp:lastPrinted>2019-06-03T14:10:49Z</cp:lastPrinted>
  <dcterms:created xsi:type="dcterms:W3CDTF">2016-06-23T13:38:47Z</dcterms:created>
  <dcterms:modified xsi:type="dcterms:W3CDTF">2021-07-06T22:10:38Z</dcterms:modified>
</cp:coreProperties>
</file>