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25'!$D$30:$O$30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529705946937913E-2"/>
                  <c:y val="-2.326502029349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25'!$D$32:$H$32</c:f>
              <c:numCache>
                <c:formatCode>0.0%</c:formatCode>
                <c:ptCount val="5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325864"/>
        <c:axId val="481325080"/>
      </c:lineChart>
      <c:catAx>
        <c:axId val="481325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325080"/>
        <c:crosses val="autoZero"/>
        <c:auto val="1"/>
        <c:lblAlgn val="ctr"/>
        <c:lblOffset val="100"/>
        <c:tickLblSkip val="1"/>
        <c:noMultiLvlLbl val="0"/>
      </c:catAx>
      <c:valAx>
        <c:axId val="4813250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325864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25'!$D$34:$O$34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25'!$D$36:$H$36</c:f>
              <c:numCache>
                <c:formatCode>0.0%</c:formatCode>
                <c:ptCount val="5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17237968"/>
        <c:axId val="485566232"/>
      </c:barChart>
      <c:catAx>
        <c:axId val="41723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5566232"/>
        <c:crosses val="autoZero"/>
        <c:auto val="0"/>
        <c:lblAlgn val="ctr"/>
        <c:lblOffset val="100"/>
        <c:noMultiLvlLbl val="0"/>
      </c:catAx>
      <c:valAx>
        <c:axId val="4855662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172379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39544"/>
              </p:ext>
            </p:extLst>
          </p:nvPr>
        </p:nvGraphicFramePr>
        <p:xfrm>
          <a:off x="590872" y="2020790"/>
          <a:ext cx="7869561" cy="4042121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6"/>
                <a:gridCol w="831292"/>
                <a:gridCol w="842375"/>
                <a:gridCol w="901490"/>
              </a:tblGrid>
              <a:tr h="246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5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3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3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06469"/>
              </p:ext>
            </p:extLst>
          </p:nvPr>
        </p:nvGraphicFramePr>
        <p:xfrm>
          <a:off x="421821" y="2057400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519083"/>
              </p:ext>
            </p:extLst>
          </p:nvPr>
        </p:nvGraphicFramePr>
        <p:xfrm>
          <a:off x="414337" y="1862137"/>
          <a:ext cx="8210797" cy="423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640758"/>
              </p:ext>
            </p:extLst>
          </p:nvPr>
        </p:nvGraphicFramePr>
        <p:xfrm>
          <a:off x="479715" y="1862137"/>
          <a:ext cx="7980717" cy="40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57735"/>
            <a:ext cx="730951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73727"/>
              </p:ext>
            </p:extLst>
          </p:nvPr>
        </p:nvGraphicFramePr>
        <p:xfrm>
          <a:off x="683570" y="1988840"/>
          <a:ext cx="7309512" cy="3419816"/>
        </p:xfrm>
        <a:graphic>
          <a:graphicData uri="http://schemas.openxmlformats.org/drawingml/2006/table">
            <a:tbl>
              <a:tblPr/>
              <a:tblGrid>
                <a:gridCol w="382096"/>
                <a:gridCol w="2842800"/>
                <a:gridCol w="840613"/>
                <a:gridCol w="859718"/>
                <a:gridCol w="718342"/>
                <a:gridCol w="871181"/>
                <a:gridCol w="794762"/>
              </a:tblGrid>
              <a:tr h="284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8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64.307.794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15.139.546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542923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46020"/>
              </p:ext>
            </p:extLst>
          </p:nvPr>
        </p:nvGraphicFramePr>
        <p:xfrm>
          <a:off x="414337" y="2204866"/>
          <a:ext cx="8210800" cy="2880318"/>
        </p:xfrm>
        <a:graphic>
          <a:graphicData uri="http://schemas.openxmlformats.org/drawingml/2006/table">
            <a:tbl>
              <a:tblPr/>
              <a:tblGrid>
                <a:gridCol w="418919"/>
                <a:gridCol w="418919"/>
                <a:gridCol w="2664320"/>
                <a:gridCol w="921620"/>
                <a:gridCol w="904863"/>
                <a:gridCol w="871350"/>
                <a:gridCol w="988648"/>
                <a:gridCol w="1022161"/>
              </a:tblGrid>
              <a:tr h="3972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16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2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11.287.082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7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6.426.983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6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238686"/>
              </p:ext>
            </p:extLst>
          </p:nvPr>
        </p:nvGraphicFramePr>
        <p:xfrm>
          <a:off x="432366" y="1729156"/>
          <a:ext cx="8210797" cy="4627193"/>
        </p:xfrm>
        <a:graphic>
          <a:graphicData uri="http://schemas.openxmlformats.org/drawingml/2006/table">
            <a:tbl>
              <a:tblPr/>
              <a:tblGrid>
                <a:gridCol w="299227"/>
                <a:gridCol w="299227"/>
                <a:gridCol w="299227"/>
                <a:gridCol w="3375285"/>
                <a:gridCol w="801929"/>
                <a:gridCol w="801929"/>
                <a:gridCol w="801929"/>
                <a:gridCol w="801929"/>
                <a:gridCol w="730115"/>
              </a:tblGrid>
              <a:tr h="163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36.353.512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11.287.082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16.562.654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6.700.749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994.587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1.194.910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1.162.925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469.787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179.923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2 de 2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203478"/>
              </p:ext>
            </p:extLst>
          </p:nvPr>
        </p:nvGraphicFramePr>
        <p:xfrm>
          <a:off x="432368" y="1658790"/>
          <a:ext cx="8210797" cy="4650530"/>
        </p:xfrm>
        <a:graphic>
          <a:graphicData uri="http://schemas.openxmlformats.org/drawingml/2006/table">
            <a:tbl>
              <a:tblPr/>
              <a:tblGrid>
                <a:gridCol w="299228"/>
                <a:gridCol w="299228"/>
                <a:gridCol w="299228"/>
                <a:gridCol w="3375282"/>
                <a:gridCol w="801929"/>
                <a:gridCol w="801929"/>
                <a:gridCol w="801929"/>
                <a:gridCol w="801929"/>
                <a:gridCol w="730115"/>
              </a:tblGrid>
              <a:tr h="167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9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2.303.825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2.303.825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89027"/>
              </p:ext>
            </p:extLst>
          </p:nvPr>
        </p:nvGraphicFramePr>
        <p:xfrm>
          <a:off x="580298" y="1988840"/>
          <a:ext cx="7860250" cy="4036876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9"/>
                <a:gridCol w="871377"/>
              </a:tblGrid>
              <a:tr h="180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5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6.426.983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11.070.156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1462</Words>
  <Application>Microsoft Office PowerPoint</Application>
  <PresentationFormat>Presentación en pantalla (4:3)</PresentationFormat>
  <Paragraphs>837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MAYO DE 2021 PARTIDA 25: MINISTERIO DE MEDIO AMBIENTE</vt:lpstr>
      <vt:lpstr>EJECUCIÓN PRESUPUESTARIA DE GASTOS ACUMULADA A MAYO DE 2021 PARTIDA 25 MINISTERIO DEL MEDIO AMBIENTE</vt:lpstr>
      <vt:lpstr>EJECUCIÓN PRESUPUESTARIA DE GASTOS ACUMULADA A MAYO DE 2021 PARTIDA 25 MINISTERIO DEL MEDIO AMBIENTE</vt:lpstr>
      <vt:lpstr>COMPORTAMIENTO DE LA EJECUCIÓN ACUMULADA DE GASTOS A MAYO DE 2021 PARTIDA 25 MINISTERIO DE MEDIO AMBIENTE</vt:lpstr>
      <vt:lpstr>EJECUCIÓN ACUMULADA DE GASTOS A MAYO DE 2021 PARTIDA 25 MINISTERIO DEL MEDIO AMBIENTE</vt:lpstr>
      <vt:lpstr>EJECUCIÓN PRESUPUESTARIA DE GASTOS ACUMULADA A MAYO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272</cp:revision>
  <cp:lastPrinted>2019-06-06T21:54:24Z</cp:lastPrinted>
  <dcterms:created xsi:type="dcterms:W3CDTF">2016-06-23T13:38:47Z</dcterms:created>
  <dcterms:modified xsi:type="dcterms:W3CDTF">2021-07-02T03:40:55Z</dcterms:modified>
</cp:coreProperties>
</file>