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A6-4AA0-8962-7D368A8333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5065207492338318E-2"/>
                  <c:y val="-1.777601764276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7752503159327357E-2"/>
                  <c:y val="-4.561151749522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4801000752098973E-2"/>
                  <c:y val="-4.889064902390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3567251461988299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DF-4F39-99BD-FBEDA570F8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369070825211268E-2"/>
                  <c:y val="-7.889546351084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33-4B13-A4DB-3FF376FD53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057179987004548E-2"/>
                  <c:y val="-8.2840236686390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57634827810266E-2"/>
                  <c:y val="-8.678500986193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6E-4D91-AABA-94B872BCBC82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89-43CF-BB25-07B7D3F4B9B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22'!$D$32:$L$32</c:f>
              <c:numCache>
                <c:formatCode>0.0%</c:formatCode>
                <c:ptCount val="9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  <c:pt idx="5">
                  <c:v>0.33583250007134663</c:v>
                </c:pt>
                <c:pt idx="6">
                  <c:v>0.38987561095824375</c:v>
                </c:pt>
                <c:pt idx="7">
                  <c:v>0.46750019263771914</c:v>
                </c:pt>
                <c:pt idx="8">
                  <c:v>0.55012148407497041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956296"/>
        <c:axId val="470946888"/>
      </c:lineChart>
      <c:catAx>
        <c:axId val="470956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0946888"/>
        <c:crosses val="autoZero"/>
        <c:auto val="1"/>
        <c:lblAlgn val="ctr"/>
        <c:lblOffset val="100"/>
        <c:tickLblSkip val="1"/>
        <c:noMultiLvlLbl val="0"/>
      </c:catAx>
      <c:valAx>
        <c:axId val="4709468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0956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22'!$D$36:$L$36</c:f>
              <c:numCache>
                <c:formatCode>0.0%</c:formatCode>
                <c:ptCount val="9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  <c:pt idx="5">
                  <c:v>6.1078229510951598E-2</c:v>
                </c:pt>
                <c:pt idx="6">
                  <c:v>6.0103168824329395E-2</c:v>
                </c:pt>
                <c:pt idx="7">
                  <c:v>7.7624581679475377E-2</c:v>
                </c:pt>
                <c:pt idx="8">
                  <c:v>9.69265191669368E-2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8238600"/>
        <c:axId val="468252320"/>
      </c:barChart>
      <c:catAx>
        <c:axId val="46823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8252320"/>
        <c:crosses val="autoZero"/>
        <c:auto val="0"/>
        <c:lblAlgn val="ctr"/>
        <c:lblOffset val="100"/>
        <c:noMultiLvlLbl val="0"/>
      </c:catAx>
      <c:valAx>
        <c:axId val="4682523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8238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164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0188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688031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8438" y="1513125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791" y="2711203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77621"/>
              </p:ext>
            </p:extLst>
          </p:nvPr>
        </p:nvGraphicFramePr>
        <p:xfrm>
          <a:off x="648438" y="3010877"/>
          <a:ext cx="7860247" cy="2677153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355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38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66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929736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0506" y="156804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042" y="2332913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722758"/>
              </p:ext>
            </p:extLst>
          </p:nvPr>
        </p:nvGraphicFramePr>
        <p:xfrm>
          <a:off x="640506" y="2632586"/>
          <a:ext cx="7860248" cy="3369164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9"/>
              </a:tblGrid>
              <a:tr h="1833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15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9.607.621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697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43163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46975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620742"/>
              </p:ext>
            </p:extLst>
          </p:nvPr>
        </p:nvGraphicFramePr>
        <p:xfrm>
          <a:off x="457200" y="2060848"/>
          <a:ext cx="8229599" cy="429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30892" y="135585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214162"/>
              </p:ext>
            </p:extLst>
          </p:nvPr>
        </p:nvGraphicFramePr>
        <p:xfrm>
          <a:off x="430892" y="2060848"/>
          <a:ext cx="8229599" cy="429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004" y="1327386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116" y="5868387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0010" y="1964931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18613"/>
              </p:ext>
            </p:extLst>
          </p:nvPr>
        </p:nvGraphicFramePr>
        <p:xfrm>
          <a:off x="507004" y="2359412"/>
          <a:ext cx="7764399" cy="3301835"/>
        </p:xfrm>
        <a:graphic>
          <a:graphicData uri="http://schemas.openxmlformats.org/drawingml/2006/table">
            <a:tbl>
              <a:tblPr/>
              <a:tblGrid>
                <a:gridCol w="831063"/>
                <a:gridCol w="2523346"/>
                <a:gridCol w="898083"/>
                <a:gridCol w="898083"/>
                <a:gridCol w="898083"/>
                <a:gridCol w="898083"/>
                <a:gridCol w="817658"/>
              </a:tblGrid>
              <a:tr h="29807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049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6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25.730.533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3.871.451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15.919.870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10.036.306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6.036.911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0511" y="1694789"/>
            <a:ext cx="76099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66375" y="596376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01664" y="2515820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50600"/>
              </p:ext>
            </p:extLst>
          </p:nvPr>
        </p:nvGraphicFramePr>
        <p:xfrm>
          <a:off x="680512" y="2849239"/>
          <a:ext cx="7609983" cy="2943755"/>
        </p:xfrm>
        <a:graphic>
          <a:graphicData uri="http://schemas.openxmlformats.org/drawingml/2006/table">
            <a:tbl>
              <a:tblPr/>
              <a:tblGrid>
                <a:gridCol w="805798"/>
                <a:gridCol w="297664"/>
                <a:gridCol w="2561718"/>
                <a:gridCol w="805798"/>
                <a:gridCol w="805798"/>
                <a:gridCol w="805798"/>
                <a:gridCol w="805798"/>
                <a:gridCol w="721611"/>
              </a:tblGrid>
              <a:tr h="22975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362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1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25.730.533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3.871.451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6.437.005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9.607.621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773" y="6281910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3773" y="1258903"/>
            <a:ext cx="82296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7200" y="2104638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13132"/>
              </p:ext>
            </p:extLst>
          </p:nvPr>
        </p:nvGraphicFramePr>
        <p:xfrm>
          <a:off x="457200" y="2415962"/>
          <a:ext cx="8229602" cy="3940386"/>
        </p:xfrm>
        <a:graphic>
          <a:graphicData uri="http://schemas.openxmlformats.org/drawingml/2006/table">
            <a:tbl>
              <a:tblPr/>
              <a:tblGrid>
                <a:gridCol w="754803"/>
                <a:gridCol w="278826"/>
                <a:gridCol w="278826"/>
                <a:gridCol w="3221993"/>
                <a:gridCol w="754803"/>
                <a:gridCol w="754803"/>
                <a:gridCol w="754803"/>
                <a:gridCol w="754803"/>
                <a:gridCol w="675942"/>
              </a:tblGrid>
              <a:tr h="1467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6.437.005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7.613.013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5.656.561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1.127.530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-28.066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550.486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70.896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600718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1392" y="160570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2" y="237137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35030"/>
              </p:ext>
            </p:extLst>
          </p:nvPr>
        </p:nvGraphicFramePr>
        <p:xfrm>
          <a:off x="631394" y="2833992"/>
          <a:ext cx="7806950" cy="2824039"/>
        </p:xfrm>
        <a:graphic>
          <a:graphicData uri="http://schemas.openxmlformats.org/drawingml/2006/table">
            <a:tbl>
              <a:tblPr/>
              <a:tblGrid>
                <a:gridCol w="816652"/>
                <a:gridCol w="301674"/>
                <a:gridCol w="301674"/>
                <a:gridCol w="2389011"/>
                <a:gridCol w="816652"/>
                <a:gridCol w="816652"/>
                <a:gridCol w="816652"/>
                <a:gridCol w="816652"/>
                <a:gridCol w="731331"/>
              </a:tblGrid>
              <a:tr h="290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62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1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052" y="5889278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474213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7485" y="2578527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68490"/>
              </p:ext>
            </p:extLst>
          </p:nvPr>
        </p:nvGraphicFramePr>
        <p:xfrm>
          <a:off x="589611" y="2908142"/>
          <a:ext cx="7860247" cy="2981139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781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0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5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1222</Words>
  <Application>Microsoft Office PowerPoint</Application>
  <PresentationFormat>Presentación en pantalla (4:3)</PresentationFormat>
  <Paragraphs>689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SEPTIEMBRE DE 2021 PARTIDA 22: MINISTERIO SECRETARÍA DE LA PRESIDENCIA</vt:lpstr>
      <vt:lpstr>EJECUCIÓN ACUMULADA DE GASTOS A SEPTIEMBRE DE 2021  PARTIDA 22 MINISTERIO SECRETARÍA GENERAL DE LA PRESIDENCIA</vt:lpstr>
      <vt:lpstr>EJECUCIÓN ACUMULADA DE GASTOS A SEPTIEMBRE DE 2021  PARTIDA 22 MINISTERIO SECRETARÍA GENERAL DE LA PRESIDENCIA</vt:lpstr>
      <vt:lpstr>COMPORTAMIENTO DE LA EJECUCIÓN ACUMULADA DE GASTOS A SEPTIEMBRE DE 2021  PARTIDA 22 MINISTERIO SECRETARÍA GENERAL DE LA PRESIDENCIA</vt:lpstr>
      <vt:lpstr>EJECUCIÓN ACUMULADA DE GASTOS A SEPTIEMBRE DE 2021  PARTIDA 22 MINISTERIO SECRETARÍA GENERAL DE LA PRESIDENCIA</vt:lpstr>
      <vt:lpstr>EJECUCIÓN ACUMULADA DE GASTOS A SEPTIEMBRE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27</cp:revision>
  <dcterms:created xsi:type="dcterms:W3CDTF">2019-11-13T19:07:15Z</dcterms:created>
  <dcterms:modified xsi:type="dcterms:W3CDTF">2021-11-02T19:58:34Z</dcterms:modified>
</cp:coreProperties>
</file>