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64953912853277E-2"/>
          <c:y val="0.24738743704425831"/>
          <c:w val="0.91450753915500704"/>
          <c:h val="0.52093588569405447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B7-4B76-8683-4A32AF46B084}"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B7-4B76-8683-4A32AF46B084}"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B7-4B76-8683-4A32AF46B084}"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B7-4B76-8683-4A32AF46B084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0B7-4B76-8683-4A32AF46B0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80543739559187144"/>
          <c:w val="0.95292536611594059"/>
          <c:h val="0.17690277985334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7-4382-A9F3-F8942634DD0E}"/>
            </c:ext>
          </c:extLst>
        </c:ser>
        <c:ser>
          <c:idx val="1"/>
          <c:order val="1"/>
          <c:tx>
            <c:strRef>
              <c:f>'Partida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7-4382-A9F3-F8942634DD0E}"/>
            </c:ext>
          </c:extLst>
        </c:ser>
        <c:ser>
          <c:idx val="2"/>
          <c:order val="2"/>
          <c:tx>
            <c:strRef>
              <c:f>'Partida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47-4382-A9F3-F8942634DD0E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47-4382-A9F3-F8942634DD0E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47-4382-A9F3-F8942634DD0E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47-4382-A9F3-F8942634DD0E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47-4382-A9F3-F8942634DD0E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47-4382-A9F3-F8942634DD0E}"/>
                </c:ext>
              </c:extLst>
            </c:dLbl>
            <c:dLbl>
              <c:idx val="6"/>
              <c:layout>
                <c:manualLayout>
                  <c:x val="-6.9969082176908989E-2"/>
                  <c:y val="1.479507327468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47-4382-A9F3-F8942634DD0E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47-4382-A9F3-F8942634DD0E}"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47-4382-A9F3-F8942634DD0E}"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47-4382-A9F3-F8942634DD0E}"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47-4382-A9F3-F8942634D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24'!$D$22:$L$22</c:f>
              <c:numCache>
                <c:formatCode>0.0%</c:formatCode>
                <c:ptCount val="9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  <c:pt idx="7">
                  <c:v>0.62034966584531182</c:v>
                </c:pt>
                <c:pt idx="8">
                  <c:v>0.70947302809732748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847-4382-A9F3-F8942634D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753520"/>
        <c:axId val="442748032"/>
      </c:lineChart>
      <c:catAx>
        <c:axId val="44275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748032"/>
        <c:crosses val="autoZero"/>
        <c:auto val="1"/>
        <c:lblAlgn val="ctr"/>
        <c:lblOffset val="100"/>
        <c:noMultiLvlLbl val="0"/>
      </c:catAx>
      <c:valAx>
        <c:axId val="442748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753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7-42C8-A455-60CFFFA3CD05}"/>
            </c:ext>
          </c:extLst>
        </c:ser>
        <c:ser>
          <c:idx val="1"/>
          <c:order val="1"/>
          <c:tx>
            <c:strRef>
              <c:f>'Partida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F7-42C8-A455-60CFFFA3CD05}"/>
            </c:ext>
          </c:extLst>
        </c:ser>
        <c:ser>
          <c:idx val="2"/>
          <c:order val="2"/>
          <c:tx>
            <c:strRef>
              <c:f>'Partida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F7-42C8-A455-60CFFFA3C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24'!$D$29:$L$29</c:f>
              <c:numCache>
                <c:formatCode>0.0%</c:formatCode>
                <c:ptCount val="9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  <c:pt idx="7">
                  <c:v>7.5263108517548513E-2</c:v>
                </c:pt>
                <c:pt idx="8">
                  <c:v>8.9123362252015642E-2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F7-42C8-A455-60CFFFA3CD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2751168"/>
        <c:axId val="442748424"/>
      </c:barChart>
      <c:catAx>
        <c:axId val="44275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748424"/>
        <c:crosses val="autoZero"/>
        <c:auto val="1"/>
        <c:lblAlgn val="ctr"/>
        <c:lblOffset val="100"/>
        <c:noMultiLvlLbl val="0"/>
      </c:catAx>
      <c:valAx>
        <c:axId val="4427484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7511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44107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67895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21182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7535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887F2A-0CC8-4B7A-955E-03AA7F2A7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74248"/>
              </p:ext>
            </p:extLst>
          </p:nvPr>
        </p:nvGraphicFramePr>
        <p:xfrm>
          <a:off x="518864" y="2517102"/>
          <a:ext cx="8167937" cy="3576191"/>
        </p:xfrm>
        <a:graphic>
          <a:graphicData uri="http://schemas.openxmlformats.org/drawingml/2006/table">
            <a:tbl>
              <a:tblPr/>
              <a:tblGrid>
                <a:gridCol w="790255">
                  <a:extLst>
                    <a:ext uri="{9D8B030D-6E8A-4147-A177-3AD203B41FA5}">
                      <a16:colId xmlns:a16="http://schemas.microsoft.com/office/drawing/2014/main" val="4164018154"/>
                    </a:ext>
                  </a:extLst>
                </a:gridCol>
                <a:gridCol w="291923">
                  <a:extLst>
                    <a:ext uri="{9D8B030D-6E8A-4147-A177-3AD203B41FA5}">
                      <a16:colId xmlns:a16="http://schemas.microsoft.com/office/drawing/2014/main" val="2281233312"/>
                    </a:ext>
                  </a:extLst>
                </a:gridCol>
                <a:gridCol w="291923">
                  <a:extLst>
                    <a:ext uri="{9D8B030D-6E8A-4147-A177-3AD203B41FA5}">
                      <a16:colId xmlns:a16="http://schemas.microsoft.com/office/drawing/2014/main" val="4061153844"/>
                    </a:ext>
                  </a:extLst>
                </a:gridCol>
                <a:gridCol w="2205638">
                  <a:extLst>
                    <a:ext uri="{9D8B030D-6E8A-4147-A177-3AD203B41FA5}">
                      <a16:colId xmlns:a16="http://schemas.microsoft.com/office/drawing/2014/main" val="1705376383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666757658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3342907871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1450092376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987776629"/>
                    </a:ext>
                  </a:extLst>
                </a:gridCol>
                <a:gridCol w="719487">
                  <a:extLst>
                    <a:ext uri="{9D8B030D-6E8A-4147-A177-3AD203B41FA5}">
                      <a16:colId xmlns:a16="http://schemas.microsoft.com/office/drawing/2014/main" val="2914536168"/>
                    </a:ext>
                  </a:extLst>
                </a:gridCol>
                <a:gridCol w="707691">
                  <a:extLst>
                    <a:ext uri="{9D8B030D-6E8A-4147-A177-3AD203B41FA5}">
                      <a16:colId xmlns:a16="http://schemas.microsoft.com/office/drawing/2014/main" val="3509767344"/>
                    </a:ext>
                  </a:extLst>
                </a:gridCol>
              </a:tblGrid>
              <a:tr h="160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03847"/>
                  </a:ext>
                </a:extLst>
              </a:tr>
              <a:tr h="4890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07226"/>
                  </a:ext>
                </a:extLst>
              </a:tr>
              <a:tr h="209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8.742.350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79215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1.089.153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031572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173.028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405238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1.573.887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66356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61087"/>
                  </a:ext>
                </a:extLst>
              </a:tr>
              <a:tr h="319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1.398.869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49855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13530"/>
                  </a:ext>
                </a:extLst>
              </a:tr>
              <a:tr h="311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84618"/>
                  </a:ext>
                </a:extLst>
              </a:tr>
              <a:tr h="319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93946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94025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5.906.282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8065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5.906.282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31625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5.906.282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54720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553201"/>
                  </a:ext>
                </a:extLst>
              </a:tr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66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01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127420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77F928-D90E-42E2-BB82-8FF7FBBDF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88555"/>
              </p:ext>
            </p:extLst>
          </p:nvPr>
        </p:nvGraphicFramePr>
        <p:xfrm>
          <a:off x="530870" y="2564904"/>
          <a:ext cx="8155929" cy="3262443"/>
        </p:xfrm>
        <a:graphic>
          <a:graphicData uri="http://schemas.openxmlformats.org/drawingml/2006/table">
            <a:tbl>
              <a:tblPr/>
              <a:tblGrid>
                <a:gridCol w="804190">
                  <a:extLst>
                    <a:ext uri="{9D8B030D-6E8A-4147-A177-3AD203B41FA5}">
                      <a16:colId xmlns:a16="http://schemas.microsoft.com/office/drawing/2014/main" val="706123284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1054375570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1956794830"/>
                    </a:ext>
                  </a:extLst>
                </a:gridCol>
                <a:gridCol w="2088494">
                  <a:extLst>
                    <a:ext uri="{9D8B030D-6E8A-4147-A177-3AD203B41FA5}">
                      <a16:colId xmlns:a16="http://schemas.microsoft.com/office/drawing/2014/main" val="2849165757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3039305155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1749371292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776097094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1323305726"/>
                    </a:ext>
                  </a:extLst>
                </a:gridCol>
                <a:gridCol w="732173">
                  <a:extLst>
                    <a:ext uri="{9D8B030D-6E8A-4147-A177-3AD203B41FA5}">
                      <a16:colId xmlns:a16="http://schemas.microsoft.com/office/drawing/2014/main" val="3356076679"/>
                    </a:ext>
                  </a:extLst>
                </a:gridCol>
                <a:gridCol w="720170">
                  <a:extLst>
                    <a:ext uri="{9D8B030D-6E8A-4147-A177-3AD203B41FA5}">
                      <a16:colId xmlns:a16="http://schemas.microsoft.com/office/drawing/2014/main" val="437654807"/>
                    </a:ext>
                  </a:extLst>
                </a:gridCol>
              </a:tblGrid>
              <a:tr h="2627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007625"/>
                  </a:ext>
                </a:extLst>
              </a:tr>
              <a:tr h="3133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41792"/>
                  </a:ext>
                </a:extLst>
              </a:tr>
              <a:tr h="3448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5.022.751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75221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3.714.174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38956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975.381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52696"/>
                  </a:ext>
                </a:extLst>
              </a:tr>
              <a:tr h="502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90851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99609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35127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407830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255527"/>
                  </a:ext>
                </a:extLst>
              </a:tr>
              <a:tr h="26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30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4258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415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750" y="130881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23D711-2542-4C8C-916A-5E934E514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44846"/>
              </p:ext>
            </p:extLst>
          </p:nvPr>
        </p:nvGraphicFramePr>
        <p:xfrm>
          <a:off x="533750" y="2420889"/>
          <a:ext cx="8167939" cy="3625657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281420891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1618777662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733602565"/>
                    </a:ext>
                  </a:extLst>
                </a:gridCol>
                <a:gridCol w="2239880">
                  <a:extLst>
                    <a:ext uri="{9D8B030D-6E8A-4147-A177-3AD203B41FA5}">
                      <a16:colId xmlns:a16="http://schemas.microsoft.com/office/drawing/2014/main" val="1183107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1045393158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914313457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620988018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486733858"/>
                    </a:ext>
                  </a:extLst>
                </a:gridCol>
                <a:gridCol w="715355">
                  <a:extLst>
                    <a:ext uri="{9D8B030D-6E8A-4147-A177-3AD203B41FA5}">
                      <a16:colId xmlns:a16="http://schemas.microsoft.com/office/drawing/2014/main" val="1868506462"/>
                    </a:ext>
                  </a:extLst>
                </a:gridCol>
                <a:gridCol w="703627">
                  <a:extLst>
                    <a:ext uri="{9D8B030D-6E8A-4147-A177-3AD203B41FA5}">
                      <a16:colId xmlns:a16="http://schemas.microsoft.com/office/drawing/2014/main" val="2793270251"/>
                    </a:ext>
                  </a:extLst>
                </a:gridCol>
              </a:tblGrid>
              <a:tr h="1876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41950"/>
                  </a:ext>
                </a:extLst>
              </a:tr>
              <a:tr h="5679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60092"/>
                  </a:ext>
                </a:extLst>
              </a:tr>
              <a:tr h="243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8.743.688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853856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7.386.590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-98.575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6.106.038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25839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1.480.942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18363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174850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7848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18341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85632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121954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66083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56441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79579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573623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0852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17363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43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53710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51722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A3D758-E6F2-439C-A401-46135D84B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54454"/>
              </p:ext>
            </p:extLst>
          </p:nvPr>
        </p:nvGraphicFramePr>
        <p:xfrm>
          <a:off x="518862" y="2863335"/>
          <a:ext cx="8167935" cy="3157951"/>
        </p:xfrm>
        <a:graphic>
          <a:graphicData uri="http://schemas.openxmlformats.org/drawingml/2006/table">
            <a:tbl>
              <a:tblPr/>
              <a:tblGrid>
                <a:gridCol w="805374">
                  <a:extLst>
                    <a:ext uri="{9D8B030D-6E8A-4147-A177-3AD203B41FA5}">
                      <a16:colId xmlns:a16="http://schemas.microsoft.com/office/drawing/2014/main" val="85228754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1632812111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1670155169"/>
                    </a:ext>
                  </a:extLst>
                </a:gridCol>
                <a:gridCol w="2091568">
                  <a:extLst>
                    <a:ext uri="{9D8B030D-6E8A-4147-A177-3AD203B41FA5}">
                      <a16:colId xmlns:a16="http://schemas.microsoft.com/office/drawing/2014/main" val="2116629665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1721804493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1724291156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4230786837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3322908146"/>
                    </a:ext>
                  </a:extLst>
                </a:gridCol>
                <a:gridCol w="733250">
                  <a:extLst>
                    <a:ext uri="{9D8B030D-6E8A-4147-A177-3AD203B41FA5}">
                      <a16:colId xmlns:a16="http://schemas.microsoft.com/office/drawing/2014/main" val="3436753353"/>
                    </a:ext>
                  </a:extLst>
                </a:gridCol>
                <a:gridCol w="721231">
                  <a:extLst>
                    <a:ext uri="{9D8B030D-6E8A-4147-A177-3AD203B41FA5}">
                      <a16:colId xmlns:a16="http://schemas.microsoft.com/office/drawing/2014/main" val="2024780278"/>
                    </a:ext>
                  </a:extLst>
                </a:gridCol>
              </a:tblGrid>
              <a:tr h="2192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93039"/>
                  </a:ext>
                </a:extLst>
              </a:tr>
              <a:tr h="4783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39486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11.163.277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14194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11.774.417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9.213.053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73296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1.191.271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66871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24919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06405"/>
                  </a:ext>
                </a:extLst>
              </a:tr>
              <a:tr h="41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97.814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66403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800676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97.814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33172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580289"/>
                  </a:ext>
                </a:extLst>
              </a:tr>
              <a:tr h="219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324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4" y="14646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78698"/>
              </p:ext>
            </p:extLst>
          </p:nvPr>
        </p:nvGraphicFramePr>
        <p:xfrm>
          <a:off x="534896" y="2348880"/>
          <a:ext cx="7932255" cy="394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1168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758236"/>
              </p:ext>
            </p:extLst>
          </p:nvPr>
        </p:nvGraphicFramePr>
        <p:xfrm>
          <a:off x="476002" y="2132856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13583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731968"/>
              </p:ext>
            </p:extLst>
          </p:nvPr>
        </p:nvGraphicFramePr>
        <p:xfrm>
          <a:off x="466600" y="2132856"/>
          <a:ext cx="82107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79" y="1483363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017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7037" y="228421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3656FB-F8EC-47C1-8F98-C93DF4D53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16925"/>
              </p:ext>
            </p:extLst>
          </p:nvPr>
        </p:nvGraphicFramePr>
        <p:xfrm>
          <a:off x="567037" y="2767326"/>
          <a:ext cx="7798505" cy="3109952"/>
        </p:xfrm>
        <a:graphic>
          <a:graphicData uri="http://schemas.openxmlformats.org/drawingml/2006/table">
            <a:tbl>
              <a:tblPr/>
              <a:tblGrid>
                <a:gridCol w="821540">
                  <a:extLst>
                    <a:ext uri="{9D8B030D-6E8A-4147-A177-3AD203B41FA5}">
                      <a16:colId xmlns:a16="http://schemas.microsoft.com/office/drawing/2014/main" val="1337653012"/>
                    </a:ext>
                  </a:extLst>
                </a:gridCol>
                <a:gridCol w="2194863">
                  <a:extLst>
                    <a:ext uri="{9D8B030D-6E8A-4147-A177-3AD203B41FA5}">
                      <a16:colId xmlns:a16="http://schemas.microsoft.com/office/drawing/2014/main" val="4261927506"/>
                    </a:ext>
                  </a:extLst>
                </a:gridCol>
                <a:gridCol w="821540">
                  <a:extLst>
                    <a:ext uri="{9D8B030D-6E8A-4147-A177-3AD203B41FA5}">
                      <a16:colId xmlns:a16="http://schemas.microsoft.com/office/drawing/2014/main" val="342267956"/>
                    </a:ext>
                  </a:extLst>
                </a:gridCol>
                <a:gridCol w="821540">
                  <a:extLst>
                    <a:ext uri="{9D8B030D-6E8A-4147-A177-3AD203B41FA5}">
                      <a16:colId xmlns:a16="http://schemas.microsoft.com/office/drawing/2014/main" val="2470992460"/>
                    </a:ext>
                  </a:extLst>
                </a:gridCol>
                <a:gridCol w="821540">
                  <a:extLst>
                    <a:ext uri="{9D8B030D-6E8A-4147-A177-3AD203B41FA5}">
                      <a16:colId xmlns:a16="http://schemas.microsoft.com/office/drawing/2014/main" val="1025679896"/>
                    </a:ext>
                  </a:extLst>
                </a:gridCol>
                <a:gridCol w="821540">
                  <a:extLst>
                    <a:ext uri="{9D8B030D-6E8A-4147-A177-3AD203B41FA5}">
                      <a16:colId xmlns:a16="http://schemas.microsoft.com/office/drawing/2014/main" val="371185820"/>
                    </a:ext>
                  </a:extLst>
                </a:gridCol>
                <a:gridCol w="747971">
                  <a:extLst>
                    <a:ext uri="{9D8B030D-6E8A-4147-A177-3AD203B41FA5}">
                      <a16:colId xmlns:a16="http://schemas.microsoft.com/office/drawing/2014/main" val="3431400355"/>
                    </a:ext>
                  </a:extLst>
                </a:gridCol>
                <a:gridCol w="747971">
                  <a:extLst>
                    <a:ext uri="{9D8B030D-6E8A-4147-A177-3AD203B41FA5}">
                      <a16:colId xmlns:a16="http://schemas.microsoft.com/office/drawing/2014/main" val="2809118024"/>
                    </a:ext>
                  </a:extLst>
                </a:gridCol>
              </a:tblGrid>
              <a:tr h="2369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81141"/>
                  </a:ext>
                </a:extLst>
              </a:tr>
              <a:tr h="72565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4264"/>
                  </a:ext>
                </a:extLst>
              </a:tr>
              <a:tr h="25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131.970.167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93.629.274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87936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37.321.506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81155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73137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3140120,0%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10042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99069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22205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775235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11.385.921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865792"/>
                  </a:ext>
                </a:extLst>
              </a:tr>
              <a:tr h="236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660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24950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7899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208157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A39B139-D323-4686-BACA-BE15C3BA2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59155"/>
              </p:ext>
            </p:extLst>
          </p:nvPr>
        </p:nvGraphicFramePr>
        <p:xfrm>
          <a:off x="585599" y="2526294"/>
          <a:ext cx="7910331" cy="3319803"/>
        </p:xfrm>
        <a:graphic>
          <a:graphicData uri="http://schemas.openxmlformats.org/drawingml/2006/table">
            <a:tbl>
              <a:tblPr/>
              <a:tblGrid>
                <a:gridCol w="277361">
                  <a:extLst>
                    <a:ext uri="{9D8B030D-6E8A-4147-A177-3AD203B41FA5}">
                      <a16:colId xmlns:a16="http://schemas.microsoft.com/office/drawing/2014/main" val="1164682451"/>
                    </a:ext>
                  </a:extLst>
                </a:gridCol>
                <a:gridCol w="277361">
                  <a:extLst>
                    <a:ext uri="{9D8B030D-6E8A-4147-A177-3AD203B41FA5}">
                      <a16:colId xmlns:a16="http://schemas.microsoft.com/office/drawing/2014/main" val="1681715623"/>
                    </a:ext>
                  </a:extLst>
                </a:gridCol>
                <a:gridCol w="3039875">
                  <a:extLst>
                    <a:ext uri="{9D8B030D-6E8A-4147-A177-3AD203B41FA5}">
                      <a16:colId xmlns:a16="http://schemas.microsoft.com/office/drawing/2014/main" val="2482134006"/>
                    </a:ext>
                  </a:extLst>
                </a:gridCol>
                <a:gridCol w="743327">
                  <a:extLst>
                    <a:ext uri="{9D8B030D-6E8A-4147-A177-3AD203B41FA5}">
                      <a16:colId xmlns:a16="http://schemas.microsoft.com/office/drawing/2014/main" val="580170959"/>
                    </a:ext>
                  </a:extLst>
                </a:gridCol>
                <a:gridCol w="743327">
                  <a:extLst>
                    <a:ext uri="{9D8B030D-6E8A-4147-A177-3AD203B41FA5}">
                      <a16:colId xmlns:a16="http://schemas.microsoft.com/office/drawing/2014/main" val="1482373350"/>
                    </a:ext>
                  </a:extLst>
                </a:gridCol>
                <a:gridCol w="743327">
                  <a:extLst>
                    <a:ext uri="{9D8B030D-6E8A-4147-A177-3AD203B41FA5}">
                      <a16:colId xmlns:a16="http://schemas.microsoft.com/office/drawing/2014/main" val="4041653165"/>
                    </a:ext>
                  </a:extLst>
                </a:gridCol>
                <a:gridCol w="743327">
                  <a:extLst>
                    <a:ext uri="{9D8B030D-6E8A-4147-A177-3AD203B41FA5}">
                      <a16:colId xmlns:a16="http://schemas.microsoft.com/office/drawing/2014/main" val="898744175"/>
                    </a:ext>
                  </a:extLst>
                </a:gridCol>
                <a:gridCol w="676760">
                  <a:extLst>
                    <a:ext uri="{9D8B030D-6E8A-4147-A177-3AD203B41FA5}">
                      <a16:colId xmlns:a16="http://schemas.microsoft.com/office/drawing/2014/main" val="3096513341"/>
                    </a:ext>
                  </a:extLst>
                </a:gridCol>
                <a:gridCol w="665666">
                  <a:extLst>
                    <a:ext uri="{9D8B030D-6E8A-4147-A177-3AD203B41FA5}">
                      <a16:colId xmlns:a16="http://schemas.microsoft.com/office/drawing/2014/main" val="562931111"/>
                    </a:ext>
                  </a:extLst>
                </a:gridCol>
              </a:tblGrid>
              <a:tr h="218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300002"/>
                  </a:ext>
                </a:extLst>
              </a:tr>
              <a:tr h="430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23498"/>
                  </a:ext>
                </a:extLst>
              </a:tr>
              <a:tr h="348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98.826.947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6.123.924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68.699.558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8012"/>
                  </a:ext>
                </a:extLst>
              </a:tr>
              <a:tr h="381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52.708.154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922062"/>
                  </a:ext>
                </a:extLst>
              </a:tr>
              <a:tr h="265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82658"/>
                  </a:ext>
                </a:extLst>
              </a:tr>
              <a:tr h="33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5.789.296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860482"/>
                  </a:ext>
                </a:extLst>
              </a:tr>
              <a:tr h="33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8.742.350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293"/>
                  </a:ext>
                </a:extLst>
              </a:tr>
              <a:tr h="33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5.022.751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80284"/>
                  </a:ext>
                </a:extLst>
              </a:tr>
              <a:tr h="33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8.743.688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52022"/>
                  </a:ext>
                </a:extLst>
              </a:tr>
              <a:tr h="348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11.163.277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13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5655" y="222854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6" y="139720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ACB2D60-7B7D-4DCF-811C-98E3D678B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45602"/>
              </p:ext>
            </p:extLst>
          </p:nvPr>
        </p:nvGraphicFramePr>
        <p:xfrm>
          <a:off x="557666" y="2515598"/>
          <a:ext cx="8003231" cy="3890054"/>
        </p:xfrm>
        <a:graphic>
          <a:graphicData uri="http://schemas.openxmlformats.org/drawingml/2006/table">
            <a:tbl>
              <a:tblPr/>
              <a:tblGrid>
                <a:gridCol w="714479">
                  <a:extLst>
                    <a:ext uri="{9D8B030D-6E8A-4147-A177-3AD203B41FA5}">
                      <a16:colId xmlns:a16="http://schemas.microsoft.com/office/drawing/2014/main" val="1254635122"/>
                    </a:ext>
                  </a:extLst>
                </a:gridCol>
                <a:gridCol w="263931">
                  <a:extLst>
                    <a:ext uri="{9D8B030D-6E8A-4147-A177-3AD203B41FA5}">
                      <a16:colId xmlns:a16="http://schemas.microsoft.com/office/drawing/2014/main" val="3038267982"/>
                    </a:ext>
                  </a:extLst>
                </a:gridCol>
                <a:gridCol w="263931">
                  <a:extLst>
                    <a:ext uri="{9D8B030D-6E8A-4147-A177-3AD203B41FA5}">
                      <a16:colId xmlns:a16="http://schemas.microsoft.com/office/drawing/2014/main" val="3400455143"/>
                    </a:ext>
                  </a:extLst>
                </a:gridCol>
                <a:gridCol w="2612647">
                  <a:extLst>
                    <a:ext uri="{9D8B030D-6E8A-4147-A177-3AD203B41FA5}">
                      <a16:colId xmlns:a16="http://schemas.microsoft.com/office/drawing/2014/main" val="3725101292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3896789105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3364728365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4192138246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1565565365"/>
                    </a:ext>
                  </a:extLst>
                </a:gridCol>
                <a:gridCol w="650495">
                  <a:extLst>
                    <a:ext uri="{9D8B030D-6E8A-4147-A177-3AD203B41FA5}">
                      <a16:colId xmlns:a16="http://schemas.microsoft.com/office/drawing/2014/main" val="1298708973"/>
                    </a:ext>
                  </a:extLst>
                </a:gridCol>
                <a:gridCol w="639832">
                  <a:extLst>
                    <a:ext uri="{9D8B030D-6E8A-4147-A177-3AD203B41FA5}">
                      <a16:colId xmlns:a16="http://schemas.microsoft.com/office/drawing/2014/main" val="1393800088"/>
                    </a:ext>
                  </a:extLst>
                </a:gridCol>
              </a:tblGrid>
              <a:tr h="1525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15845"/>
                  </a:ext>
                </a:extLst>
              </a:tr>
              <a:tr h="4671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00129"/>
                  </a:ext>
                </a:extLst>
              </a:tr>
              <a:tr h="200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52.708.154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41936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8.419.179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259781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1.465.557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2058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42.725.980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22939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946780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59013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80.568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85558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80.568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911578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42.613.055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68558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42.613.055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7046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449321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51321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97.438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556230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60475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546419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6616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35289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41248"/>
                  </a:ext>
                </a:extLst>
              </a:tr>
              <a:tr h="162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60053"/>
                  </a:ext>
                </a:extLst>
              </a:tr>
              <a:tr h="15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78463"/>
                  </a:ext>
                </a:extLst>
              </a:tr>
              <a:tr h="162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8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854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093" y="212874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5249" y="1298107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0A9EA1-150B-4EB4-9EC7-FC871A7F0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05159"/>
              </p:ext>
            </p:extLst>
          </p:nvPr>
        </p:nvGraphicFramePr>
        <p:xfrm>
          <a:off x="584094" y="2420888"/>
          <a:ext cx="8003232" cy="3739734"/>
        </p:xfrm>
        <a:graphic>
          <a:graphicData uri="http://schemas.openxmlformats.org/drawingml/2006/table">
            <a:tbl>
              <a:tblPr/>
              <a:tblGrid>
                <a:gridCol w="722907">
                  <a:extLst>
                    <a:ext uri="{9D8B030D-6E8A-4147-A177-3AD203B41FA5}">
                      <a16:colId xmlns:a16="http://schemas.microsoft.com/office/drawing/2014/main" val="437823177"/>
                    </a:ext>
                  </a:extLst>
                </a:gridCol>
                <a:gridCol w="267045">
                  <a:extLst>
                    <a:ext uri="{9D8B030D-6E8A-4147-A177-3AD203B41FA5}">
                      <a16:colId xmlns:a16="http://schemas.microsoft.com/office/drawing/2014/main" val="552061396"/>
                    </a:ext>
                  </a:extLst>
                </a:gridCol>
                <a:gridCol w="267045">
                  <a:extLst>
                    <a:ext uri="{9D8B030D-6E8A-4147-A177-3AD203B41FA5}">
                      <a16:colId xmlns:a16="http://schemas.microsoft.com/office/drawing/2014/main" val="1144344702"/>
                    </a:ext>
                  </a:extLst>
                </a:gridCol>
                <a:gridCol w="2549058">
                  <a:extLst>
                    <a:ext uri="{9D8B030D-6E8A-4147-A177-3AD203B41FA5}">
                      <a16:colId xmlns:a16="http://schemas.microsoft.com/office/drawing/2014/main" val="801632534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706626250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978156539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1443031381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556885197"/>
                    </a:ext>
                  </a:extLst>
                </a:gridCol>
                <a:gridCol w="658169">
                  <a:extLst>
                    <a:ext uri="{9D8B030D-6E8A-4147-A177-3AD203B41FA5}">
                      <a16:colId xmlns:a16="http://schemas.microsoft.com/office/drawing/2014/main" val="1918949810"/>
                    </a:ext>
                  </a:extLst>
                </a:gridCol>
                <a:gridCol w="647380">
                  <a:extLst>
                    <a:ext uri="{9D8B030D-6E8A-4147-A177-3AD203B41FA5}">
                      <a16:colId xmlns:a16="http://schemas.microsoft.com/office/drawing/2014/main" val="1632249552"/>
                    </a:ext>
                  </a:extLst>
                </a:gridCol>
              </a:tblGrid>
              <a:tr h="2035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661227"/>
                  </a:ext>
                </a:extLst>
              </a:tr>
              <a:tr h="6232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35520"/>
                  </a:ext>
                </a:extLst>
              </a:tr>
              <a:tr h="267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1.459.758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7524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439.551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67150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89.137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29791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931.070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78054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10311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30720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931.070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907023"/>
                  </a:ext>
                </a:extLst>
              </a:tr>
              <a:tr h="40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931.070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41072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723364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34498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73176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144000"/>
                  </a:ext>
                </a:extLst>
              </a:tr>
              <a:tr h="203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82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21832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783" y="1440294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45B5D5-5FDF-4090-9BB1-EA6DA6ACC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53031"/>
              </p:ext>
            </p:extLst>
          </p:nvPr>
        </p:nvGraphicFramePr>
        <p:xfrm>
          <a:off x="519783" y="2607677"/>
          <a:ext cx="8212561" cy="3053573"/>
        </p:xfrm>
        <a:graphic>
          <a:graphicData uri="http://schemas.openxmlformats.org/drawingml/2006/table">
            <a:tbl>
              <a:tblPr/>
              <a:tblGrid>
                <a:gridCol w="760264">
                  <a:extLst>
                    <a:ext uri="{9D8B030D-6E8A-4147-A177-3AD203B41FA5}">
                      <a16:colId xmlns:a16="http://schemas.microsoft.com/office/drawing/2014/main" val="2045994675"/>
                    </a:ext>
                  </a:extLst>
                </a:gridCol>
                <a:gridCol w="280845">
                  <a:extLst>
                    <a:ext uri="{9D8B030D-6E8A-4147-A177-3AD203B41FA5}">
                      <a16:colId xmlns:a16="http://schemas.microsoft.com/office/drawing/2014/main" val="2770427740"/>
                    </a:ext>
                  </a:extLst>
                </a:gridCol>
                <a:gridCol w="280845">
                  <a:extLst>
                    <a:ext uri="{9D8B030D-6E8A-4147-A177-3AD203B41FA5}">
                      <a16:colId xmlns:a16="http://schemas.microsoft.com/office/drawing/2014/main" val="2427702625"/>
                    </a:ext>
                  </a:extLst>
                </a:gridCol>
                <a:gridCol w="2476535">
                  <a:extLst>
                    <a:ext uri="{9D8B030D-6E8A-4147-A177-3AD203B41FA5}">
                      <a16:colId xmlns:a16="http://schemas.microsoft.com/office/drawing/2014/main" val="3612771150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1652288545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227075947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181748478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3808398618"/>
                    </a:ext>
                  </a:extLst>
                </a:gridCol>
                <a:gridCol w="692182">
                  <a:extLst>
                    <a:ext uri="{9D8B030D-6E8A-4147-A177-3AD203B41FA5}">
                      <a16:colId xmlns:a16="http://schemas.microsoft.com/office/drawing/2014/main" val="324499160"/>
                    </a:ext>
                  </a:extLst>
                </a:gridCol>
                <a:gridCol w="680834">
                  <a:extLst>
                    <a:ext uri="{9D8B030D-6E8A-4147-A177-3AD203B41FA5}">
                      <a16:colId xmlns:a16="http://schemas.microsoft.com/office/drawing/2014/main" val="1938653244"/>
                    </a:ext>
                  </a:extLst>
                </a:gridCol>
              </a:tblGrid>
              <a:tr h="186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946381"/>
                  </a:ext>
                </a:extLst>
              </a:tr>
              <a:tr h="5710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73695"/>
                  </a:ext>
                </a:extLst>
              </a:tr>
              <a:tr h="2447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5.789.296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21900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30007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609364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18380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142826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89466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12257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12035"/>
                  </a:ext>
                </a:extLst>
              </a:tr>
              <a:tr h="372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90919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44674"/>
                  </a:ext>
                </a:extLst>
              </a:tr>
              <a:tr h="18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2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2276</Words>
  <Application>Microsoft Office PowerPoint</Application>
  <PresentationFormat>Presentación en pantalla (4:3)</PresentationFormat>
  <Paragraphs>1241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SEPTIEMBRE DE 2021 PARTIDA 24: MINISTERIO DE ENERGÍA</vt:lpstr>
      <vt:lpstr>EJECUCIÓN ACUMULADA DE GASTOS A SEPTIEMBRE DE 2021  PARTIDA 24 MINISTERIO DE ENERGÍA</vt:lpstr>
      <vt:lpstr>EJECUCIÓN ACUMULADA DE GASTOS A SEPTIEMBRE DE 2021  PARTIDA 24 MINISTERIO DE ENERGÍA</vt:lpstr>
      <vt:lpstr>EJECUCIÓN ACUMULADA DE GASTOS A SEPTIEMBRE DE 2021  PARTIDA 24 MINISTERIO DE ENERGÍA</vt:lpstr>
      <vt:lpstr>EJECUCIÓN ACUMULADA DE GASTOS A SEPTIEMBRE DE 2021 PARTIDA 24 MINISTERIO DE ENERGÍA</vt:lpstr>
      <vt:lpstr>EJECUCIÓN ACUMULADA DE GASTOS A SEPTIEMBRE DE 2021  PARTIDA 24 MINISTERIO DE ENERGÍA RESUMEN POR CAPÍTULOS</vt:lpstr>
      <vt:lpstr>EJECUCIÓN ACUMULADA DE GASTOS A SEPTIEMBRE DE 2021  PARTIDA 24. CAPÍTULO 01. PROGRAMA 01:  SUBSECRETARÍA DE ENERGÍA</vt:lpstr>
      <vt:lpstr>EJECUCIÓN ACUMULADA DE GASTOS A SEPTIEMBRE DE 2021  PARTIDA 24. CAPÍTULO 01. PROGRAMA 03:  APOYO AL DESARROLLO DE ENERGÍAS RENOVABLES NO CONVENCIONALES</vt:lpstr>
      <vt:lpstr>EJECUCIÓN ACUMULADA DE GASTOS A SEPTIEMBRE DE 2021  PARTIDA 24. CAPÍTULO 01. PROGRAMA 04:  PROGRAMA ENERGIZACIÓN RURAL Y SOCIAL</vt:lpstr>
      <vt:lpstr>EJECUCIÓN ACUMULADA DE GASTOS A SEPTIEMBRE DE 2021  PARTIDA 24. CAPÍTULO 01. PROGRAMA 05:  PLAN DE ACCIÓN DE EFICIENCIA ENERGÉTICA</vt:lpstr>
      <vt:lpstr>EJECUCIÓN ACUMULADA DE GASTOS A SEPTIEMBRE DE 2021  PARTIDA 24. CAPÍTULO 02. PROGRAMA 01:  COMISIÓN NACIONAL DE ENERGÍA</vt:lpstr>
      <vt:lpstr>EJECUCIÓN ACUMULADA DE GASTOS A SEPTIEMBRE DE 2021  PARTIDA 24. CAPÍTULO 03. PROGRAMA 01:  COMISIÓN CHILENA DE ENERGÍA NUCLEAR</vt:lpstr>
      <vt:lpstr>EJECUCIÓN ACUMULADA DE GASTOS A SEPTIEMBRE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331</cp:revision>
  <cp:lastPrinted>2019-06-03T14:10:49Z</cp:lastPrinted>
  <dcterms:created xsi:type="dcterms:W3CDTF">2016-06-23T13:38:47Z</dcterms:created>
  <dcterms:modified xsi:type="dcterms:W3CDTF">2021-11-03T14:43:46Z</dcterms:modified>
</cp:coreProperties>
</file>