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61"/>
  </p:notesMasterIdLst>
  <p:handoutMasterIdLst>
    <p:handoutMasterId r:id="rId62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17" r:id="rId24"/>
    <p:sldId id="318" r:id="rId25"/>
    <p:sldId id="319" r:id="rId26"/>
    <p:sldId id="338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48" r:id="rId38"/>
    <p:sldId id="349" r:id="rId39"/>
    <p:sldId id="350" r:id="rId40"/>
    <p:sldId id="351" r:id="rId41"/>
    <p:sldId id="356" r:id="rId42"/>
    <p:sldId id="372" r:id="rId43"/>
    <p:sldId id="357" r:id="rId44"/>
    <p:sldId id="373" r:id="rId45"/>
    <p:sldId id="358" r:id="rId46"/>
    <p:sldId id="374" r:id="rId47"/>
    <p:sldId id="375" r:id="rId48"/>
    <p:sldId id="389" r:id="rId49"/>
    <p:sldId id="376" r:id="rId50"/>
    <p:sldId id="391" r:id="rId51"/>
    <p:sldId id="377" r:id="rId52"/>
    <p:sldId id="393" r:id="rId53"/>
    <p:sldId id="378" r:id="rId54"/>
    <p:sldId id="395" r:id="rId55"/>
    <p:sldId id="366" r:id="rId56"/>
    <p:sldId id="367" r:id="rId57"/>
    <p:sldId id="368" r:id="rId58"/>
    <p:sldId id="369" r:id="rId59"/>
    <p:sldId id="365" r:id="rId60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0-4A1B-9CFF-32368BC8BD92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0-4A1B-9CFF-32368BC8BD92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30-4A1B-9CFF-32368BC8BD92}"/>
                </c:ext>
              </c:extLst>
            </c:dLbl>
            <c:dLbl>
              <c:idx val="1"/>
              <c:layout>
                <c:manualLayout>
                  <c:x val="1.16959082279486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30-4A1B-9CFF-32368BC8BD92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30-4A1B-9CFF-32368BC8BD92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30-4A1B-9CFF-32368BC8BD92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F30-4A1B-9CFF-32368BC8BD92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30-4A1B-9CFF-32368BC8BD92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30-4A1B-9CFF-32368BC8BD92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</c:f>
              <c:numCache>
                <c:formatCode>0.0%</c:formatCode>
                <c:ptCount val="1"/>
                <c:pt idx="0">
                  <c:v>6.2361599182671243E-2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30-4A1B-9CFF-32368BC8BD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0-4642-83F7-AFADFB5B21AE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0-4642-83F7-AFADFB5B21AE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0-4642-83F7-AFADFB5B21AE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0-4642-83F7-AFADFB5B2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</c:f>
              <c:numCache>
                <c:formatCode>0.0%</c:formatCode>
                <c:ptCount val="1"/>
                <c:pt idx="0">
                  <c:v>6.2361599182671243E-2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50-4642-83F7-AFADFB5B2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marzo </a:t>
            </a:r>
            <a:r>
              <a:rPr lang="es-CL" dirty="0"/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45787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8CF96E-95E0-4D14-824A-7C716AE63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577"/>
              </p:ext>
            </p:extLst>
          </p:nvPr>
        </p:nvGraphicFramePr>
        <p:xfrm>
          <a:off x="407528" y="1710912"/>
          <a:ext cx="7927197" cy="4234092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7939422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61516001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854304465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88150026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7355220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5127062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7785907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7232122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416564076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005792445"/>
                    </a:ext>
                  </a:extLst>
                </a:gridCol>
              </a:tblGrid>
              <a:tr h="1266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7655"/>
                  </a:ext>
                </a:extLst>
              </a:tr>
              <a:tr h="3877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49477"/>
                  </a:ext>
                </a:extLst>
              </a:tr>
              <a:tr h="1661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6.526.368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46661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88346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57749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73268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17358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12169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91253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0372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1541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57882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4960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74256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76969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05676"/>
                  </a:ext>
                </a:extLst>
              </a:tr>
              <a:tr h="253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18512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62467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63359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7479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67855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35351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50666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75975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53795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87684"/>
                  </a:ext>
                </a:extLst>
              </a:tr>
              <a:tr h="1345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53482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2561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90009"/>
                  </a:ext>
                </a:extLst>
              </a:tr>
              <a:tr h="126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6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9C583E-3392-4011-9E4C-DF06334B1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1013"/>
              </p:ext>
            </p:extLst>
          </p:nvPr>
        </p:nvGraphicFramePr>
        <p:xfrm>
          <a:off x="463075" y="1874764"/>
          <a:ext cx="7925349" cy="1508028"/>
        </p:xfrm>
        <a:graphic>
          <a:graphicData uri="http://schemas.openxmlformats.org/drawingml/2006/table">
            <a:tbl>
              <a:tblPr/>
              <a:tblGrid>
                <a:gridCol w="265595">
                  <a:extLst>
                    <a:ext uri="{9D8B030D-6E8A-4147-A177-3AD203B41FA5}">
                      <a16:colId xmlns:a16="http://schemas.microsoft.com/office/drawing/2014/main" val="681460023"/>
                    </a:ext>
                  </a:extLst>
                </a:gridCol>
                <a:gridCol w="265595">
                  <a:extLst>
                    <a:ext uri="{9D8B030D-6E8A-4147-A177-3AD203B41FA5}">
                      <a16:colId xmlns:a16="http://schemas.microsoft.com/office/drawing/2014/main" val="576677624"/>
                    </a:ext>
                  </a:extLst>
                </a:gridCol>
                <a:gridCol w="265595">
                  <a:extLst>
                    <a:ext uri="{9D8B030D-6E8A-4147-A177-3AD203B41FA5}">
                      <a16:colId xmlns:a16="http://schemas.microsoft.com/office/drawing/2014/main" val="3000302392"/>
                    </a:ext>
                  </a:extLst>
                </a:gridCol>
                <a:gridCol w="2995909">
                  <a:extLst>
                    <a:ext uri="{9D8B030D-6E8A-4147-A177-3AD203B41FA5}">
                      <a16:colId xmlns:a16="http://schemas.microsoft.com/office/drawing/2014/main" val="87178044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536735866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716418258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968967942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1299336836"/>
                    </a:ext>
                  </a:extLst>
                </a:gridCol>
                <a:gridCol w="648051">
                  <a:extLst>
                    <a:ext uri="{9D8B030D-6E8A-4147-A177-3AD203B41FA5}">
                      <a16:colId xmlns:a16="http://schemas.microsoft.com/office/drawing/2014/main" val="3734162992"/>
                    </a:ext>
                  </a:extLst>
                </a:gridCol>
                <a:gridCol w="637428">
                  <a:extLst>
                    <a:ext uri="{9D8B030D-6E8A-4147-A177-3AD203B41FA5}">
                      <a16:colId xmlns:a16="http://schemas.microsoft.com/office/drawing/2014/main" val="1782357643"/>
                    </a:ext>
                  </a:extLst>
                </a:gridCol>
              </a:tblGrid>
              <a:tr h="1256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79189"/>
                  </a:ext>
                </a:extLst>
              </a:tr>
              <a:tr h="37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09782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61487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74969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17644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20729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73660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4491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04762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7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8D1FFF-483E-4DAE-B8B8-F1A4B3E86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63971"/>
              </p:ext>
            </p:extLst>
          </p:nvPr>
        </p:nvGraphicFramePr>
        <p:xfrm>
          <a:off x="494481" y="1908856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025567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4384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566246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003309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79952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361146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2918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30349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607713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149723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663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045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84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76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44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2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8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71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9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55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26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93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81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7363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61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94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3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2619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3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51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73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06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19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658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1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14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38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46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32369E-5931-4CC6-8291-6104D309E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29184"/>
              </p:ext>
            </p:extLst>
          </p:nvPr>
        </p:nvGraphicFramePr>
        <p:xfrm>
          <a:off x="416468" y="2016211"/>
          <a:ext cx="7945514" cy="3190803"/>
        </p:xfrm>
        <a:graphic>
          <a:graphicData uri="http://schemas.openxmlformats.org/drawingml/2006/table">
            <a:tbl>
              <a:tblPr/>
              <a:tblGrid>
                <a:gridCol w="266271">
                  <a:extLst>
                    <a:ext uri="{9D8B030D-6E8A-4147-A177-3AD203B41FA5}">
                      <a16:colId xmlns:a16="http://schemas.microsoft.com/office/drawing/2014/main" val="1686046535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4166465197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3157227667"/>
                    </a:ext>
                  </a:extLst>
                </a:gridCol>
                <a:gridCol w="3003532">
                  <a:extLst>
                    <a:ext uri="{9D8B030D-6E8A-4147-A177-3AD203B41FA5}">
                      <a16:colId xmlns:a16="http://schemas.microsoft.com/office/drawing/2014/main" val="75346584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084183804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809167124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1407116768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690311192"/>
                    </a:ext>
                  </a:extLst>
                </a:gridCol>
                <a:gridCol w="649700">
                  <a:extLst>
                    <a:ext uri="{9D8B030D-6E8A-4147-A177-3AD203B41FA5}">
                      <a16:colId xmlns:a16="http://schemas.microsoft.com/office/drawing/2014/main" val="1181399583"/>
                    </a:ext>
                  </a:extLst>
                </a:gridCol>
                <a:gridCol w="639049">
                  <a:extLst>
                    <a:ext uri="{9D8B030D-6E8A-4147-A177-3AD203B41FA5}">
                      <a16:colId xmlns:a16="http://schemas.microsoft.com/office/drawing/2014/main" val="3979522304"/>
                    </a:ext>
                  </a:extLst>
                </a:gridCol>
              </a:tblGrid>
              <a:tr h="1257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8450"/>
                  </a:ext>
                </a:extLst>
              </a:tr>
              <a:tr h="3850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79333"/>
                  </a:ext>
                </a:extLst>
              </a:tr>
              <a:tr h="165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35179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50521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97159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4077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81970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2662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32443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95875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91575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4658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30963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7778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7049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11294"/>
                  </a:ext>
                </a:extLst>
              </a:tr>
              <a:tr h="251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71878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71013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89239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75901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81681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4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2AB575-E21E-47BC-89A6-B88A7DF46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55294"/>
              </p:ext>
            </p:extLst>
          </p:nvPr>
        </p:nvGraphicFramePr>
        <p:xfrm>
          <a:off x="521256" y="1904526"/>
          <a:ext cx="7908397" cy="3352998"/>
        </p:xfrm>
        <a:graphic>
          <a:graphicData uri="http://schemas.openxmlformats.org/drawingml/2006/table">
            <a:tbl>
              <a:tblPr/>
              <a:tblGrid>
                <a:gridCol w="287265">
                  <a:extLst>
                    <a:ext uri="{9D8B030D-6E8A-4147-A177-3AD203B41FA5}">
                      <a16:colId xmlns:a16="http://schemas.microsoft.com/office/drawing/2014/main" val="1128663196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3207363303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2704490799"/>
                    </a:ext>
                  </a:extLst>
                </a:gridCol>
                <a:gridCol w="2576765">
                  <a:extLst>
                    <a:ext uri="{9D8B030D-6E8A-4147-A177-3AD203B41FA5}">
                      <a16:colId xmlns:a16="http://schemas.microsoft.com/office/drawing/2014/main" val="2973184468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769118856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902007720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1405356934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2033852835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2703984865"/>
                    </a:ext>
                  </a:extLst>
                </a:gridCol>
                <a:gridCol w="689435">
                  <a:extLst>
                    <a:ext uri="{9D8B030D-6E8A-4147-A177-3AD203B41FA5}">
                      <a16:colId xmlns:a16="http://schemas.microsoft.com/office/drawing/2014/main" val="156268793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22483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1840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2.265.940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131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2.265.940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820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489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911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2.265.940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094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2020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43.808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5827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2.222.132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667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794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979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484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61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29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628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635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833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458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943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6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9CD520-9FCE-4411-BCA8-2E244D364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06694"/>
              </p:ext>
            </p:extLst>
          </p:nvPr>
        </p:nvGraphicFramePr>
        <p:xfrm>
          <a:off x="467544" y="2045698"/>
          <a:ext cx="7938607" cy="3518105"/>
        </p:xfrm>
        <a:graphic>
          <a:graphicData uri="http://schemas.openxmlformats.org/drawingml/2006/table">
            <a:tbl>
              <a:tblPr/>
              <a:tblGrid>
                <a:gridCol w="256995">
                  <a:extLst>
                    <a:ext uri="{9D8B030D-6E8A-4147-A177-3AD203B41FA5}">
                      <a16:colId xmlns:a16="http://schemas.microsoft.com/office/drawing/2014/main" val="299910545"/>
                    </a:ext>
                  </a:extLst>
                </a:gridCol>
                <a:gridCol w="256995">
                  <a:extLst>
                    <a:ext uri="{9D8B030D-6E8A-4147-A177-3AD203B41FA5}">
                      <a16:colId xmlns:a16="http://schemas.microsoft.com/office/drawing/2014/main" val="597032927"/>
                    </a:ext>
                  </a:extLst>
                </a:gridCol>
                <a:gridCol w="256995">
                  <a:extLst>
                    <a:ext uri="{9D8B030D-6E8A-4147-A177-3AD203B41FA5}">
                      <a16:colId xmlns:a16="http://schemas.microsoft.com/office/drawing/2014/main" val="2789341862"/>
                    </a:ext>
                  </a:extLst>
                </a:gridCol>
                <a:gridCol w="3168762">
                  <a:extLst>
                    <a:ext uri="{9D8B030D-6E8A-4147-A177-3AD203B41FA5}">
                      <a16:colId xmlns:a16="http://schemas.microsoft.com/office/drawing/2014/main" val="2273898332"/>
                    </a:ext>
                  </a:extLst>
                </a:gridCol>
                <a:gridCol w="688750">
                  <a:extLst>
                    <a:ext uri="{9D8B030D-6E8A-4147-A177-3AD203B41FA5}">
                      <a16:colId xmlns:a16="http://schemas.microsoft.com/office/drawing/2014/main" val="1907680525"/>
                    </a:ext>
                  </a:extLst>
                </a:gridCol>
                <a:gridCol w="688750">
                  <a:extLst>
                    <a:ext uri="{9D8B030D-6E8A-4147-A177-3AD203B41FA5}">
                      <a16:colId xmlns:a16="http://schemas.microsoft.com/office/drawing/2014/main" val="2453160110"/>
                    </a:ext>
                  </a:extLst>
                </a:gridCol>
                <a:gridCol w="688750">
                  <a:extLst>
                    <a:ext uri="{9D8B030D-6E8A-4147-A177-3AD203B41FA5}">
                      <a16:colId xmlns:a16="http://schemas.microsoft.com/office/drawing/2014/main" val="2813542696"/>
                    </a:ext>
                  </a:extLst>
                </a:gridCol>
                <a:gridCol w="688750">
                  <a:extLst>
                    <a:ext uri="{9D8B030D-6E8A-4147-A177-3AD203B41FA5}">
                      <a16:colId xmlns:a16="http://schemas.microsoft.com/office/drawing/2014/main" val="1714101228"/>
                    </a:ext>
                  </a:extLst>
                </a:gridCol>
                <a:gridCol w="627070">
                  <a:extLst>
                    <a:ext uri="{9D8B030D-6E8A-4147-A177-3AD203B41FA5}">
                      <a16:colId xmlns:a16="http://schemas.microsoft.com/office/drawing/2014/main" val="1726523952"/>
                    </a:ext>
                  </a:extLst>
                </a:gridCol>
                <a:gridCol w="616790">
                  <a:extLst>
                    <a:ext uri="{9D8B030D-6E8A-4147-A177-3AD203B41FA5}">
                      <a16:colId xmlns:a16="http://schemas.microsoft.com/office/drawing/2014/main" val="3460399871"/>
                    </a:ext>
                  </a:extLst>
                </a:gridCol>
              </a:tblGrid>
              <a:tr h="1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603943"/>
                  </a:ext>
                </a:extLst>
              </a:tr>
              <a:tr h="376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85279"/>
                  </a:ext>
                </a:extLst>
              </a:tr>
              <a:tr h="1613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578.829.604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26881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533.279.597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1767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441.564.484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45336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7115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313.928.612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41396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11.676.320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621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5.611.973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50260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19161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3.171.336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53698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234.048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089421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09611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67.860.492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32172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12.798.132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99300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26.147.965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87350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37.425.682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9268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37.425.682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24856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54.289.431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51050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4673"/>
                  </a:ext>
                </a:extLst>
              </a:tr>
              <a:tr h="1305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129.771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46864"/>
                  </a:ext>
                </a:extLst>
              </a:tr>
              <a:tr h="1305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09434"/>
                  </a:ext>
                </a:extLst>
              </a:tr>
              <a:tr h="2534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32428"/>
                  </a:ext>
                </a:extLst>
              </a:tr>
              <a:tr h="2534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4.484.421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4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895386-AA13-48BD-9A7A-BF07B0FE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06406"/>
              </p:ext>
            </p:extLst>
          </p:nvPr>
        </p:nvGraphicFramePr>
        <p:xfrm>
          <a:off x="473430" y="1899673"/>
          <a:ext cx="7927202" cy="4378996"/>
        </p:xfrm>
        <a:graphic>
          <a:graphicData uri="http://schemas.openxmlformats.org/drawingml/2006/table">
            <a:tbl>
              <a:tblPr/>
              <a:tblGrid>
                <a:gridCol w="256627">
                  <a:extLst>
                    <a:ext uri="{9D8B030D-6E8A-4147-A177-3AD203B41FA5}">
                      <a16:colId xmlns:a16="http://schemas.microsoft.com/office/drawing/2014/main" val="3617039285"/>
                    </a:ext>
                  </a:extLst>
                </a:gridCol>
                <a:gridCol w="256627">
                  <a:extLst>
                    <a:ext uri="{9D8B030D-6E8A-4147-A177-3AD203B41FA5}">
                      <a16:colId xmlns:a16="http://schemas.microsoft.com/office/drawing/2014/main" val="3643483883"/>
                    </a:ext>
                  </a:extLst>
                </a:gridCol>
                <a:gridCol w="256627">
                  <a:extLst>
                    <a:ext uri="{9D8B030D-6E8A-4147-A177-3AD203B41FA5}">
                      <a16:colId xmlns:a16="http://schemas.microsoft.com/office/drawing/2014/main" val="2040149416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237972037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23845414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283234986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85651298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78486391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1887569583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178117373"/>
                    </a:ext>
                  </a:extLst>
                </a:gridCol>
              </a:tblGrid>
              <a:tr h="1494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55108"/>
                  </a:ext>
                </a:extLst>
              </a:tr>
              <a:tr h="358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36708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80340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95806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60748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37723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93013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35.275.620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93594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1964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07772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93846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5958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89687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7.606.027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40381"/>
                  </a:ext>
                </a:extLst>
              </a:tr>
              <a:tr h="239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6.793.592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30577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24727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31978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45954"/>
                  </a:ext>
                </a:extLst>
              </a:tr>
              <a:tr h="164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27586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4081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39789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42440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41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42967F-7DA3-4736-9E57-90E0BEBEA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21599"/>
              </p:ext>
            </p:extLst>
          </p:nvPr>
        </p:nvGraphicFramePr>
        <p:xfrm>
          <a:off x="482922" y="2052071"/>
          <a:ext cx="7927197" cy="119701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10280930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80952905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37770002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59165731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7608497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286474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1277535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67532914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439698779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421953403"/>
                    </a:ext>
                  </a:extLst>
                </a:gridCol>
              </a:tblGrid>
              <a:tr h="1276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08377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58125"/>
                  </a:ext>
                </a:extLst>
              </a:tr>
              <a:tr h="167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2740"/>
                  </a:ext>
                </a:extLst>
              </a:tr>
              <a:tr h="127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27949"/>
                  </a:ext>
                </a:extLst>
              </a:tr>
              <a:tr h="127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31690"/>
                  </a:ext>
                </a:extLst>
              </a:tr>
              <a:tr h="127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79351"/>
                  </a:ext>
                </a:extLst>
              </a:tr>
              <a:tr h="127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DAE335-EEE0-492B-9B26-44E943587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10946"/>
              </p:ext>
            </p:extLst>
          </p:nvPr>
        </p:nvGraphicFramePr>
        <p:xfrm>
          <a:off x="529948" y="1859265"/>
          <a:ext cx="7927195" cy="2696944"/>
        </p:xfrm>
        <a:graphic>
          <a:graphicData uri="http://schemas.openxmlformats.org/drawingml/2006/table">
            <a:tbl>
              <a:tblPr/>
              <a:tblGrid>
                <a:gridCol w="263537">
                  <a:extLst>
                    <a:ext uri="{9D8B030D-6E8A-4147-A177-3AD203B41FA5}">
                      <a16:colId xmlns:a16="http://schemas.microsoft.com/office/drawing/2014/main" val="2779969990"/>
                    </a:ext>
                  </a:extLst>
                </a:gridCol>
                <a:gridCol w="263537">
                  <a:extLst>
                    <a:ext uri="{9D8B030D-6E8A-4147-A177-3AD203B41FA5}">
                      <a16:colId xmlns:a16="http://schemas.microsoft.com/office/drawing/2014/main" val="2972201625"/>
                    </a:ext>
                  </a:extLst>
                </a:gridCol>
                <a:gridCol w="263537">
                  <a:extLst>
                    <a:ext uri="{9D8B030D-6E8A-4147-A177-3AD203B41FA5}">
                      <a16:colId xmlns:a16="http://schemas.microsoft.com/office/drawing/2014/main" val="4162886925"/>
                    </a:ext>
                  </a:extLst>
                </a:gridCol>
                <a:gridCol w="3035948">
                  <a:extLst>
                    <a:ext uri="{9D8B030D-6E8A-4147-A177-3AD203B41FA5}">
                      <a16:colId xmlns:a16="http://schemas.microsoft.com/office/drawing/2014/main" val="2531781241"/>
                    </a:ext>
                  </a:extLst>
                </a:gridCol>
                <a:gridCol w="706279">
                  <a:extLst>
                    <a:ext uri="{9D8B030D-6E8A-4147-A177-3AD203B41FA5}">
                      <a16:colId xmlns:a16="http://schemas.microsoft.com/office/drawing/2014/main" val="3671601756"/>
                    </a:ext>
                  </a:extLst>
                </a:gridCol>
                <a:gridCol w="706279">
                  <a:extLst>
                    <a:ext uri="{9D8B030D-6E8A-4147-A177-3AD203B41FA5}">
                      <a16:colId xmlns:a16="http://schemas.microsoft.com/office/drawing/2014/main" val="2745844988"/>
                    </a:ext>
                  </a:extLst>
                </a:gridCol>
                <a:gridCol w="706279">
                  <a:extLst>
                    <a:ext uri="{9D8B030D-6E8A-4147-A177-3AD203B41FA5}">
                      <a16:colId xmlns:a16="http://schemas.microsoft.com/office/drawing/2014/main" val="1202334439"/>
                    </a:ext>
                  </a:extLst>
                </a:gridCol>
                <a:gridCol w="706279">
                  <a:extLst>
                    <a:ext uri="{9D8B030D-6E8A-4147-A177-3AD203B41FA5}">
                      <a16:colId xmlns:a16="http://schemas.microsoft.com/office/drawing/2014/main" val="518300060"/>
                    </a:ext>
                  </a:extLst>
                </a:gridCol>
                <a:gridCol w="643031">
                  <a:extLst>
                    <a:ext uri="{9D8B030D-6E8A-4147-A177-3AD203B41FA5}">
                      <a16:colId xmlns:a16="http://schemas.microsoft.com/office/drawing/2014/main" val="1849438072"/>
                    </a:ext>
                  </a:extLst>
                </a:gridCol>
                <a:gridCol w="632489">
                  <a:extLst>
                    <a:ext uri="{9D8B030D-6E8A-4147-A177-3AD203B41FA5}">
                      <a16:colId xmlns:a16="http://schemas.microsoft.com/office/drawing/2014/main" val="2498806933"/>
                    </a:ext>
                  </a:extLst>
                </a:gridCol>
              </a:tblGrid>
              <a:tr h="1261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502716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20005"/>
                  </a:ext>
                </a:extLst>
              </a:tr>
              <a:tr h="1656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1.049.511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90691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869.847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46990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52.345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01669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127.319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35128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127.319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2564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39.315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3942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96335"/>
                  </a:ext>
                </a:extLst>
              </a:tr>
              <a:tr h="252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79529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66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104207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42568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95200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19934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56260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56768"/>
                  </a:ext>
                </a:extLst>
              </a:tr>
              <a:tr h="12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87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F6082F-AE5C-423C-8247-800AE95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78240"/>
              </p:ext>
            </p:extLst>
          </p:nvPr>
        </p:nvGraphicFramePr>
        <p:xfrm>
          <a:off x="466342" y="1861216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432204597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175274476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395180200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22974887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97130188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854781662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15292733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8346392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654591446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3284254898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98088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81149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2.251.665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78378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1.710.024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335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179.211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4883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358.059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97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358.059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1882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143.897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8812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78452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58445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6567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2075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3641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5949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913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0556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384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0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8F1B2D-F434-4888-8AAB-83BAC8F9A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93784"/>
              </p:ext>
            </p:extLst>
          </p:nvPr>
        </p:nvGraphicFramePr>
        <p:xfrm>
          <a:off x="476041" y="1843187"/>
          <a:ext cx="7886699" cy="279732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159962717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19270334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883022120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298994186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39349897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4904639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04039545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0962323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78832268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1170659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97283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27005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1.041.676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835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249.137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485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12.516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782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4136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0991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850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094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374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156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81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694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1095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532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419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812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746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2066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8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6F5D16-A1D2-4C42-885C-343B60AC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20409"/>
              </p:ext>
            </p:extLst>
          </p:nvPr>
        </p:nvGraphicFramePr>
        <p:xfrm>
          <a:off x="477783" y="1858114"/>
          <a:ext cx="8054656" cy="3637894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227609215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3092425102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3165523584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425832795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55989385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692985397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00300674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526802162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3172528972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1315111685"/>
                    </a:ext>
                  </a:extLst>
                </a:gridCol>
              </a:tblGrid>
              <a:tr h="1279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26980"/>
                  </a:ext>
                </a:extLst>
              </a:tr>
              <a:tr h="3917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00574"/>
                  </a:ext>
                </a:extLst>
              </a:tr>
              <a:tr h="167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10.455.111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90427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08303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1015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00255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36067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8.332.798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2490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8.332.798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28565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72142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82304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93624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99743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6555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8.314.354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94188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1172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90258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12939"/>
                  </a:ext>
                </a:extLst>
              </a:tr>
              <a:tr h="135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22088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55619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82497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93031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27068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7556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132951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8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FFADDF-26AB-43BF-A498-4F5BDD503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43931"/>
              </p:ext>
            </p:extLst>
          </p:nvPr>
        </p:nvGraphicFramePr>
        <p:xfrm>
          <a:off x="464715" y="18123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699992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919950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074805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893855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7971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78786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600431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20278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783247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868805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525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626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60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16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71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0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10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51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03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40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00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8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45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253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06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74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0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9E6675-63AA-4A2E-A050-0059CB9A9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20153"/>
              </p:ext>
            </p:extLst>
          </p:nvPr>
        </p:nvGraphicFramePr>
        <p:xfrm>
          <a:off x="494424" y="1772816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82400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80664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611264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129786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936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88242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1649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19299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601602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894282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6947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326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40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16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728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35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21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53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55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86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40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2147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2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23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08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356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20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37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07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88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74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73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80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408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AB7017-0B70-46E1-99A2-8D79D64F9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07425"/>
              </p:ext>
            </p:extLst>
          </p:nvPr>
        </p:nvGraphicFramePr>
        <p:xfrm>
          <a:off x="526094" y="1739466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076912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24991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75943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377061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01105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40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7488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70850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362803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8595078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067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268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57.405.213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150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18.711.051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5380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0778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719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729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1.918.601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543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19.340.003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596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448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148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17.604.613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9320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259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7157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379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682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944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17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714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50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ABE76D-7D66-412B-BF5D-F91108FC9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2480"/>
              </p:ext>
            </p:extLst>
          </p:nvPr>
        </p:nvGraphicFramePr>
        <p:xfrm>
          <a:off x="563258" y="1811484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546237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82420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674639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195530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1765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32403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25330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62349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906240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5795023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610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67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277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292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991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208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739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954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8268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462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366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2091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7201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55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15.439.763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774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1760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6789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15.439.763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1543976,3%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1543976,3%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6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0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5A356A-0E1E-4DF8-840E-3845113F6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06598"/>
              </p:ext>
            </p:extLst>
          </p:nvPr>
        </p:nvGraphicFramePr>
        <p:xfrm>
          <a:off x="476266" y="2033083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2959762405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664521204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207195193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39906529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54575450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67261378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87945629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369334815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1544626588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2672466161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77623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98843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1.640.749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7878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831.854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5784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8420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77373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6451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4435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0479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9024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7300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082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0730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64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079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11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1421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9926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729.272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24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729.272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1052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88DA4B-8191-4518-AAC6-831857AEF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06620"/>
              </p:ext>
            </p:extLst>
          </p:nvPr>
        </p:nvGraphicFramePr>
        <p:xfrm>
          <a:off x="465747" y="1794560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616046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23394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565291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61076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34132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12163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666055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59813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82031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380839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384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697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51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70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15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72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021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17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373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1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C2FAC9-5A5E-43D5-B145-CFEBCF18B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31776"/>
              </p:ext>
            </p:extLst>
          </p:nvPr>
        </p:nvGraphicFramePr>
        <p:xfrm>
          <a:off x="475675" y="1832115"/>
          <a:ext cx="7903167" cy="3092309"/>
        </p:xfrm>
        <a:graphic>
          <a:graphicData uri="http://schemas.openxmlformats.org/drawingml/2006/table">
            <a:tbl>
              <a:tblPr/>
              <a:tblGrid>
                <a:gridCol w="264852">
                  <a:extLst>
                    <a:ext uri="{9D8B030D-6E8A-4147-A177-3AD203B41FA5}">
                      <a16:colId xmlns:a16="http://schemas.microsoft.com/office/drawing/2014/main" val="4158923477"/>
                    </a:ext>
                  </a:extLst>
                </a:gridCol>
                <a:gridCol w="264852">
                  <a:extLst>
                    <a:ext uri="{9D8B030D-6E8A-4147-A177-3AD203B41FA5}">
                      <a16:colId xmlns:a16="http://schemas.microsoft.com/office/drawing/2014/main" val="3777048586"/>
                    </a:ext>
                  </a:extLst>
                </a:gridCol>
                <a:gridCol w="264852">
                  <a:extLst>
                    <a:ext uri="{9D8B030D-6E8A-4147-A177-3AD203B41FA5}">
                      <a16:colId xmlns:a16="http://schemas.microsoft.com/office/drawing/2014/main" val="761532995"/>
                    </a:ext>
                  </a:extLst>
                </a:gridCol>
                <a:gridCol w="2987523">
                  <a:extLst>
                    <a:ext uri="{9D8B030D-6E8A-4147-A177-3AD203B41FA5}">
                      <a16:colId xmlns:a16="http://schemas.microsoft.com/office/drawing/2014/main" val="2225891948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1562030518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3958783755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2686337559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386068254"/>
                    </a:ext>
                  </a:extLst>
                </a:gridCol>
                <a:gridCol w="646237">
                  <a:extLst>
                    <a:ext uri="{9D8B030D-6E8A-4147-A177-3AD203B41FA5}">
                      <a16:colId xmlns:a16="http://schemas.microsoft.com/office/drawing/2014/main" val="1595868169"/>
                    </a:ext>
                  </a:extLst>
                </a:gridCol>
                <a:gridCol w="635643">
                  <a:extLst>
                    <a:ext uri="{9D8B030D-6E8A-4147-A177-3AD203B41FA5}">
                      <a16:colId xmlns:a16="http://schemas.microsoft.com/office/drawing/2014/main" val="4385575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8029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556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00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40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13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2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11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66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56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91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0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817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49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92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72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67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53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85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73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8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40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5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F87899-8293-4A13-A7F0-6D20F65EA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66241"/>
              </p:ext>
            </p:extLst>
          </p:nvPr>
        </p:nvGraphicFramePr>
        <p:xfrm>
          <a:off x="539551" y="193148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402280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22843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095042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243734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76641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867775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19823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32850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921674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82164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929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900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80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47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28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23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81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185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99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82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72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20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E9AF78-3235-4865-B56D-42596B109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17023"/>
              </p:ext>
            </p:extLst>
          </p:nvPr>
        </p:nvGraphicFramePr>
        <p:xfrm>
          <a:off x="467543" y="1910398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215874227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722062605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63846809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716619859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54106122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076767617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61239460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684117626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5311494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285553536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665542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34203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12.953.953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672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11.123.492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9885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11.123.492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493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9165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1641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274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11.123.492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93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7247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9292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52043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3288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52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297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1.830.461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974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8963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7364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9064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8657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45814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1.830.461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5881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1.830.461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0908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487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7770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332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0E1B72-B41D-45E8-8EC5-9E2382B9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26056"/>
              </p:ext>
            </p:extLst>
          </p:nvPr>
        </p:nvGraphicFramePr>
        <p:xfrm>
          <a:off x="481741" y="2108856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498143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42096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01507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908492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79025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1261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83002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57734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766048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973768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486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269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95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35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84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43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40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11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03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37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6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CD0763-B1DB-460B-8533-139B16D1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8647"/>
              </p:ext>
            </p:extLst>
          </p:nvPr>
        </p:nvGraphicFramePr>
        <p:xfrm>
          <a:off x="522455" y="2127515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3893455692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796366550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507778249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3811853274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175573274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1167597432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659069191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746046945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4034860279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1334627751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948202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911781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567.953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2543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1743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0140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80950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2471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296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0330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8352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369.319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1419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369.319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3329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0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D5D717-AAC1-46B0-A9D7-7BE06FF64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46705"/>
              </p:ext>
            </p:extLst>
          </p:nvPr>
        </p:nvGraphicFramePr>
        <p:xfrm>
          <a:off x="468134" y="2073141"/>
          <a:ext cx="7935935" cy="2853095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1595050831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3542247416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4035433852"/>
                    </a:ext>
                  </a:extLst>
                </a:gridCol>
                <a:gridCol w="2946403">
                  <a:extLst>
                    <a:ext uri="{9D8B030D-6E8A-4147-A177-3AD203B41FA5}">
                      <a16:colId xmlns:a16="http://schemas.microsoft.com/office/drawing/2014/main" val="3533045678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438177584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2339075884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4040623170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273224113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991833697"/>
                    </a:ext>
                  </a:extLst>
                </a:gridCol>
                <a:gridCol w="645198">
                  <a:extLst>
                    <a:ext uri="{9D8B030D-6E8A-4147-A177-3AD203B41FA5}">
                      <a16:colId xmlns:a16="http://schemas.microsoft.com/office/drawing/2014/main" val="277286787"/>
                    </a:ext>
                  </a:extLst>
                </a:gridCol>
              </a:tblGrid>
              <a:tr h="1308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397718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29193"/>
                  </a:ext>
                </a:extLst>
              </a:tr>
              <a:tr h="169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6.940.153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04058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4.730.973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61452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96259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62911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64557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028023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17393"/>
                  </a:ext>
                </a:extLst>
              </a:tr>
              <a:tr h="19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52712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05610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17543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80414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37120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42115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84476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08355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2.200.727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22007270,0%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22007270,0%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13184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2.200.727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22007270,0%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22007270,0%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3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8AA499-7CEE-4E5C-86BF-E6ECFD05A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5381"/>
              </p:ext>
            </p:extLst>
          </p:nvPr>
        </p:nvGraphicFramePr>
        <p:xfrm>
          <a:off x="509558" y="1988840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471266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88248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16032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238772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79318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18992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00951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21762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781285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10692387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324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083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24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7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52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36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28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4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08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29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12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64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4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BE09C0-4D1D-4988-966E-B592B2190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60694"/>
              </p:ext>
            </p:extLst>
          </p:nvPr>
        </p:nvGraphicFramePr>
        <p:xfrm>
          <a:off x="408110" y="2080593"/>
          <a:ext cx="7933508" cy="292980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404442894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75312266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52066295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43613740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0158487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5347872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29270023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958080266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580804894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537443404"/>
                    </a:ext>
                  </a:extLst>
                </a:gridCol>
              </a:tblGrid>
              <a:tr h="234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75067"/>
                  </a:ext>
                </a:extLst>
              </a:tr>
              <a:tr h="38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93157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2.833.964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03087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2.827.027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9236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4332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01436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64196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5549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2052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20282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70910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7815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36204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42648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519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66128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5026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30924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97ACB-B576-4E06-897D-BDFC75C86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21894"/>
              </p:ext>
            </p:extLst>
          </p:nvPr>
        </p:nvGraphicFramePr>
        <p:xfrm>
          <a:off x="474930" y="2126205"/>
          <a:ext cx="7921041" cy="2204261"/>
        </p:xfrm>
        <a:graphic>
          <a:graphicData uri="http://schemas.openxmlformats.org/drawingml/2006/table">
            <a:tbl>
              <a:tblPr/>
              <a:tblGrid>
                <a:gridCol w="265451">
                  <a:extLst>
                    <a:ext uri="{9D8B030D-6E8A-4147-A177-3AD203B41FA5}">
                      <a16:colId xmlns:a16="http://schemas.microsoft.com/office/drawing/2014/main" val="2447107739"/>
                    </a:ext>
                  </a:extLst>
                </a:gridCol>
                <a:gridCol w="265451">
                  <a:extLst>
                    <a:ext uri="{9D8B030D-6E8A-4147-A177-3AD203B41FA5}">
                      <a16:colId xmlns:a16="http://schemas.microsoft.com/office/drawing/2014/main" val="1859619273"/>
                    </a:ext>
                  </a:extLst>
                </a:gridCol>
                <a:gridCol w="265451">
                  <a:extLst>
                    <a:ext uri="{9D8B030D-6E8A-4147-A177-3AD203B41FA5}">
                      <a16:colId xmlns:a16="http://schemas.microsoft.com/office/drawing/2014/main" val="2152425586"/>
                    </a:ext>
                  </a:extLst>
                </a:gridCol>
                <a:gridCol w="2994280">
                  <a:extLst>
                    <a:ext uri="{9D8B030D-6E8A-4147-A177-3AD203B41FA5}">
                      <a16:colId xmlns:a16="http://schemas.microsoft.com/office/drawing/2014/main" val="314291735"/>
                    </a:ext>
                  </a:extLst>
                </a:gridCol>
                <a:gridCol w="711407">
                  <a:extLst>
                    <a:ext uri="{9D8B030D-6E8A-4147-A177-3AD203B41FA5}">
                      <a16:colId xmlns:a16="http://schemas.microsoft.com/office/drawing/2014/main" val="3650388611"/>
                    </a:ext>
                  </a:extLst>
                </a:gridCol>
                <a:gridCol w="711407">
                  <a:extLst>
                    <a:ext uri="{9D8B030D-6E8A-4147-A177-3AD203B41FA5}">
                      <a16:colId xmlns:a16="http://schemas.microsoft.com/office/drawing/2014/main" val="2276129901"/>
                    </a:ext>
                  </a:extLst>
                </a:gridCol>
                <a:gridCol w="711407">
                  <a:extLst>
                    <a:ext uri="{9D8B030D-6E8A-4147-A177-3AD203B41FA5}">
                      <a16:colId xmlns:a16="http://schemas.microsoft.com/office/drawing/2014/main" val="3637776184"/>
                    </a:ext>
                  </a:extLst>
                </a:gridCol>
                <a:gridCol w="711407">
                  <a:extLst>
                    <a:ext uri="{9D8B030D-6E8A-4147-A177-3AD203B41FA5}">
                      <a16:colId xmlns:a16="http://schemas.microsoft.com/office/drawing/2014/main" val="3225047854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3320621078"/>
                    </a:ext>
                  </a:extLst>
                </a:gridCol>
                <a:gridCol w="637081">
                  <a:extLst>
                    <a:ext uri="{9D8B030D-6E8A-4147-A177-3AD203B41FA5}">
                      <a16:colId xmlns:a16="http://schemas.microsoft.com/office/drawing/2014/main" val="24239907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555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436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23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16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79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531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31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46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11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546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61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61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75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31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9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8AADF2-C8CB-4F31-8C30-7FE3C249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801"/>
              </p:ext>
            </p:extLst>
          </p:nvPr>
        </p:nvGraphicFramePr>
        <p:xfrm>
          <a:off x="488160" y="2060848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694431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94579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937815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403769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20824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90687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6421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2627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4187878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06335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4555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351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55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79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23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85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5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06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26009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58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05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16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67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2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57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316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57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5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2D8A85-110D-4CA4-A9C2-7CDFABE96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99827"/>
              </p:ext>
            </p:extLst>
          </p:nvPr>
        </p:nvGraphicFramePr>
        <p:xfrm>
          <a:off x="419848" y="2026814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828959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032063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84628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18617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03876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3371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59549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896849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958091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811489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769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636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2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17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59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6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20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17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07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59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18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6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715A4B-0DB6-4EC0-80E8-0B533C291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92225"/>
              </p:ext>
            </p:extLst>
          </p:nvPr>
        </p:nvGraphicFramePr>
        <p:xfrm>
          <a:off x="478368" y="2091848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949789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6705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816962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569790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10023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09336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47282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13000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7740353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185837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1059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7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58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2.272.284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60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1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68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15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88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46363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97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65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0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825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636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61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13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13151800,0%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13151800,0%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8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13151800,0%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13151800,0%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1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29081"/>
              </p:ext>
            </p:extLst>
          </p:nvPr>
        </p:nvGraphicFramePr>
        <p:xfrm>
          <a:off x="467544" y="1916832"/>
          <a:ext cx="7958530" cy="378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CCCB99-D83F-41BB-8020-F3AD5E33F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33179"/>
              </p:ext>
            </p:extLst>
          </p:nvPr>
        </p:nvGraphicFramePr>
        <p:xfrm>
          <a:off x="433593" y="207415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700474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454547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515283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500353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43505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98307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21691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812842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319534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510125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74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602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32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36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19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976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65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36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02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79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74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71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0A93BF-0943-4FB3-AA80-9D6288071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77874"/>
              </p:ext>
            </p:extLst>
          </p:nvPr>
        </p:nvGraphicFramePr>
        <p:xfrm>
          <a:off x="528034" y="208666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783972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36530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559909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770432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52168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55228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53033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24384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5086918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702849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51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995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6.480.484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35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4.464.317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43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00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31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04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82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53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64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95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84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13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91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36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14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98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71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1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B5A9B1-BC51-4042-8924-8163E138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87271"/>
              </p:ext>
            </p:extLst>
          </p:nvPr>
        </p:nvGraphicFramePr>
        <p:xfrm>
          <a:off x="475845" y="1825844"/>
          <a:ext cx="8032034" cy="1920827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1456769065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3420888874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859324485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2291509839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4063032646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1836226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027237836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317331053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3157956387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3719183839"/>
                    </a:ext>
                  </a:extLst>
                </a:gridCol>
              </a:tblGrid>
              <a:tr h="1249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6177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30792"/>
                  </a:ext>
                </a:extLst>
              </a:tr>
              <a:tr h="163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58814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54558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937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282523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42831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43604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06643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294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91115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1970"/>
                  </a:ext>
                </a:extLst>
              </a:tr>
              <a:tr h="124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1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5FADAA-94C4-4207-BAF9-E047CEBA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62102"/>
              </p:ext>
            </p:extLst>
          </p:nvPr>
        </p:nvGraphicFramePr>
        <p:xfrm>
          <a:off x="505045" y="1878476"/>
          <a:ext cx="8027396" cy="2537746"/>
        </p:xfrm>
        <a:graphic>
          <a:graphicData uri="http://schemas.openxmlformats.org/drawingml/2006/table">
            <a:tbl>
              <a:tblPr/>
              <a:tblGrid>
                <a:gridCol w="269015">
                  <a:extLst>
                    <a:ext uri="{9D8B030D-6E8A-4147-A177-3AD203B41FA5}">
                      <a16:colId xmlns:a16="http://schemas.microsoft.com/office/drawing/2014/main" val="3455705678"/>
                    </a:ext>
                  </a:extLst>
                </a:gridCol>
                <a:gridCol w="269015">
                  <a:extLst>
                    <a:ext uri="{9D8B030D-6E8A-4147-A177-3AD203B41FA5}">
                      <a16:colId xmlns:a16="http://schemas.microsoft.com/office/drawing/2014/main" val="1132106074"/>
                    </a:ext>
                  </a:extLst>
                </a:gridCol>
                <a:gridCol w="269015">
                  <a:extLst>
                    <a:ext uri="{9D8B030D-6E8A-4147-A177-3AD203B41FA5}">
                      <a16:colId xmlns:a16="http://schemas.microsoft.com/office/drawing/2014/main" val="4122884117"/>
                    </a:ext>
                  </a:extLst>
                </a:gridCol>
                <a:gridCol w="3034484">
                  <a:extLst>
                    <a:ext uri="{9D8B030D-6E8A-4147-A177-3AD203B41FA5}">
                      <a16:colId xmlns:a16="http://schemas.microsoft.com/office/drawing/2014/main" val="3738399649"/>
                    </a:ext>
                  </a:extLst>
                </a:gridCol>
                <a:gridCol w="720959">
                  <a:extLst>
                    <a:ext uri="{9D8B030D-6E8A-4147-A177-3AD203B41FA5}">
                      <a16:colId xmlns:a16="http://schemas.microsoft.com/office/drawing/2014/main" val="2246750518"/>
                    </a:ext>
                  </a:extLst>
                </a:gridCol>
                <a:gridCol w="720959">
                  <a:extLst>
                    <a:ext uri="{9D8B030D-6E8A-4147-A177-3AD203B41FA5}">
                      <a16:colId xmlns:a16="http://schemas.microsoft.com/office/drawing/2014/main" val="4228952050"/>
                    </a:ext>
                  </a:extLst>
                </a:gridCol>
                <a:gridCol w="720959">
                  <a:extLst>
                    <a:ext uri="{9D8B030D-6E8A-4147-A177-3AD203B41FA5}">
                      <a16:colId xmlns:a16="http://schemas.microsoft.com/office/drawing/2014/main" val="3650036473"/>
                    </a:ext>
                  </a:extLst>
                </a:gridCol>
                <a:gridCol w="720959">
                  <a:extLst>
                    <a:ext uri="{9D8B030D-6E8A-4147-A177-3AD203B41FA5}">
                      <a16:colId xmlns:a16="http://schemas.microsoft.com/office/drawing/2014/main" val="1678367005"/>
                    </a:ext>
                  </a:extLst>
                </a:gridCol>
                <a:gridCol w="656396">
                  <a:extLst>
                    <a:ext uri="{9D8B030D-6E8A-4147-A177-3AD203B41FA5}">
                      <a16:colId xmlns:a16="http://schemas.microsoft.com/office/drawing/2014/main" val="42418810"/>
                    </a:ext>
                  </a:extLst>
                </a:gridCol>
                <a:gridCol w="645635">
                  <a:extLst>
                    <a:ext uri="{9D8B030D-6E8A-4147-A177-3AD203B41FA5}">
                      <a16:colId xmlns:a16="http://schemas.microsoft.com/office/drawing/2014/main" val="3678145060"/>
                    </a:ext>
                  </a:extLst>
                </a:gridCol>
              </a:tblGrid>
              <a:tr h="1245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012198"/>
                  </a:ext>
                </a:extLst>
              </a:tr>
              <a:tr h="381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473329"/>
                  </a:ext>
                </a:extLst>
              </a:tr>
              <a:tr h="163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3280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8561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4862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0902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81491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37258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003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7074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23551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2170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05488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73371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60931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4263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13099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3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39F4E0-9EFE-4CAD-9218-3438FF61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511"/>
              </p:ext>
            </p:extLst>
          </p:nvPr>
        </p:nvGraphicFramePr>
        <p:xfrm>
          <a:off x="522972" y="2103172"/>
          <a:ext cx="8009182" cy="1706876"/>
        </p:xfrm>
        <a:graphic>
          <a:graphicData uri="http://schemas.openxmlformats.org/drawingml/2006/table">
            <a:tbl>
              <a:tblPr/>
              <a:tblGrid>
                <a:gridCol w="268405">
                  <a:extLst>
                    <a:ext uri="{9D8B030D-6E8A-4147-A177-3AD203B41FA5}">
                      <a16:colId xmlns:a16="http://schemas.microsoft.com/office/drawing/2014/main" val="1463765569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3944200240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3367733901"/>
                    </a:ext>
                  </a:extLst>
                </a:gridCol>
                <a:gridCol w="3027599">
                  <a:extLst>
                    <a:ext uri="{9D8B030D-6E8A-4147-A177-3AD203B41FA5}">
                      <a16:colId xmlns:a16="http://schemas.microsoft.com/office/drawing/2014/main" val="2544071949"/>
                    </a:ext>
                  </a:extLst>
                </a:gridCol>
                <a:gridCol w="719323">
                  <a:extLst>
                    <a:ext uri="{9D8B030D-6E8A-4147-A177-3AD203B41FA5}">
                      <a16:colId xmlns:a16="http://schemas.microsoft.com/office/drawing/2014/main" val="3078507258"/>
                    </a:ext>
                  </a:extLst>
                </a:gridCol>
                <a:gridCol w="719323">
                  <a:extLst>
                    <a:ext uri="{9D8B030D-6E8A-4147-A177-3AD203B41FA5}">
                      <a16:colId xmlns:a16="http://schemas.microsoft.com/office/drawing/2014/main" val="122879852"/>
                    </a:ext>
                  </a:extLst>
                </a:gridCol>
                <a:gridCol w="719323">
                  <a:extLst>
                    <a:ext uri="{9D8B030D-6E8A-4147-A177-3AD203B41FA5}">
                      <a16:colId xmlns:a16="http://schemas.microsoft.com/office/drawing/2014/main" val="1925901774"/>
                    </a:ext>
                  </a:extLst>
                </a:gridCol>
                <a:gridCol w="719323">
                  <a:extLst>
                    <a:ext uri="{9D8B030D-6E8A-4147-A177-3AD203B41FA5}">
                      <a16:colId xmlns:a16="http://schemas.microsoft.com/office/drawing/2014/main" val="385965797"/>
                    </a:ext>
                  </a:extLst>
                </a:gridCol>
                <a:gridCol w="654906">
                  <a:extLst>
                    <a:ext uri="{9D8B030D-6E8A-4147-A177-3AD203B41FA5}">
                      <a16:colId xmlns:a16="http://schemas.microsoft.com/office/drawing/2014/main" val="2315073649"/>
                    </a:ext>
                  </a:extLst>
                </a:gridCol>
                <a:gridCol w="644170">
                  <a:extLst>
                    <a:ext uri="{9D8B030D-6E8A-4147-A177-3AD203B41FA5}">
                      <a16:colId xmlns:a16="http://schemas.microsoft.com/office/drawing/2014/main" val="2385885696"/>
                    </a:ext>
                  </a:extLst>
                </a:gridCol>
              </a:tblGrid>
              <a:tr h="127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70590"/>
                  </a:ext>
                </a:extLst>
              </a:tr>
              <a:tr h="390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77403"/>
                  </a:ext>
                </a:extLst>
              </a:tr>
              <a:tr h="1674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69283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29503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82839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72964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14611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27234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26128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43698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1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A9ABC0-2F88-47DB-8D14-F16F75485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01384"/>
              </p:ext>
            </p:extLst>
          </p:nvPr>
        </p:nvGraphicFramePr>
        <p:xfrm>
          <a:off x="520694" y="2135732"/>
          <a:ext cx="7937461" cy="2733433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100174243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41660900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379137534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916170601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34457186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27709841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05882041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526441897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441787078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2063311873"/>
                    </a:ext>
                  </a:extLst>
                </a:gridCol>
              </a:tblGrid>
              <a:tr h="1278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90095"/>
                  </a:ext>
                </a:extLst>
              </a:tr>
              <a:tr h="3916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0130"/>
                  </a:ext>
                </a:extLst>
              </a:tr>
              <a:tr h="1678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4.594.945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29565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4.107.329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39104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80784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78755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21049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32244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42028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1331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51128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50635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12462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365346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93184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68586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02671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4625930,0%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4625930,0%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44419"/>
                  </a:ext>
                </a:extLst>
              </a:tr>
              <a:tr h="1278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4625930,0%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4625930,0%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1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BB6158-EA85-4AFA-A5BE-D1F16D988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26939"/>
              </p:ext>
            </p:extLst>
          </p:nvPr>
        </p:nvGraphicFramePr>
        <p:xfrm>
          <a:off x="520700" y="2089968"/>
          <a:ext cx="8039154" cy="1696805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743751998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534292522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1476459776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49789010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4061356022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696858612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955365189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375540309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346537730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25618671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4905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790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12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60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71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21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04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84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90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61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4C929C-CC66-466E-A87F-76E267EBF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40752"/>
              </p:ext>
            </p:extLst>
          </p:nvPr>
        </p:nvGraphicFramePr>
        <p:xfrm>
          <a:off x="536700" y="2068748"/>
          <a:ext cx="8023130" cy="2468277"/>
        </p:xfrm>
        <a:graphic>
          <a:graphicData uri="http://schemas.openxmlformats.org/drawingml/2006/table">
            <a:tbl>
              <a:tblPr/>
              <a:tblGrid>
                <a:gridCol w="268872">
                  <a:extLst>
                    <a:ext uri="{9D8B030D-6E8A-4147-A177-3AD203B41FA5}">
                      <a16:colId xmlns:a16="http://schemas.microsoft.com/office/drawing/2014/main" val="302735044"/>
                    </a:ext>
                  </a:extLst>
                </a:gridCol>
                <a:gridCol w="268872">
                  <a:extLst>
                    <a:ext uri="{9D8B030D-6E8A-4147-A177-3AD203B41FA5}">
                      <a16:colId xmlns:a16="http://schemas.microsoft.com/office/drawing/2014/main" val="817728268"/>
                    </a:ext>
                  </a:extLst>
                </a:gridCol>
                <a:gridCol w="268872">
                  <a:extLst>
                    <a:ext uri="{9D8B030D-6E8A-4147-A177-3AD203B41FA5}">
                      <a16:colId xmlns:a16="http://schemas.microsoft.com/office/drawing/2014/main" val="526388504"/>
                    </a:ext>
                  </a:extLst>
                </a:gridCol>
                <a:gridCol w="3032871">
                  <a:extLst>
                    <a:ext uri="{9D8B030D-6E8A-4147-A177-3AD203B41FA5}">
                      <a16:colId xmlns:a16="http://schemas.microsoft.com/office/drawing/2014/main" val="3105076222"/>
                    </a:ext>
                  </a:extLst>
                </a:gridCol>
                <a:gridCol w="720576">
                  <a:extLst>
                    <a:ext uri="{9D8B030D-6E8A-4147-A177-3AD203B41FA5}">
                      <a16:colId xmlns:a16="http://schemas.microsoft.com/office/drawing/2014/main" val="2194890235"/>
                    </a:ext>
                  </a:extLst>
                </a:gridCol>
                <a:gridCol w="720576">
                  <a:extLst>
                    <a:ext uri="{9D8B030D-6E8A-4147-A177-3AD203B41FA5}">
                      <a16:colId xmlns:a16="http://schemas.microsoft.com/office/drawing/2014/main" val="2010051666"/>
                    </a:ext>
                  </a:extLst>
                </a:gridCol>
                <a:gridCol w="720576">
                  <a:extLst>
                    <a:ext uri="{9D8B030D-6E8A-4147-A177-3AD203B41FA5}">
                      <a16:colId xmlns:a16="http://schemas.microsoft.com/office/drawing/2014/main" val="1343048705"/>
                    </a:ext>
                  </a:extLst>
                </a:gridCol>
                <a:gridCol w="720576">
                  <a:extLst>
                    <a:ext uri="{9D8B030D-6E8A-4147-A177-3AD203B41FA5}">
                      <a16:colId xmlns:a16="http://schemas.microsoft.com/office/drawing/2014/main" val="2423887380"/>
                    </a:ext>
                  </a:extLst>
                </a:gridCol>
                <a:gridCol w="656047">
                  <a:extLst>
                    <a:ext uri="{9D8B030D-6E8A-4147-A177-3AD203B41FA5}">
                      <a16:colId xmlns:a16="http://schemas.microsoft.com/office/drawing/2014/main" val="3091043364"/>
                    </a:ext>
                  </a:extLst>
                </a:gridCol>
                <a:gridCol w="645292">
                  <a:extLst>
                    <a:ext uri="{9D8B030D-6E8A-4147-A177-3AD203B41FA5}">
                      <a16:colId xmlns:a16="http://schemas.microsoft.com/office/drawing/2014/main" val="3246973972"/>
                    </a:ext>
                  </a:extLst>
                </a:gridCol>
              </a:tblGrid>
              <a:tr h="1273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86867"/>
                  </a:ext>
                </a:extLst>
              </a:tr>
              <a:tr h="3901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36041"/>
                  </a:ext>
                </a:extLst>
              </a:tr>
              <a:tr h="1672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5.309.483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94784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5.309.483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33555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8307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43938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94700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54275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22784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76351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01096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36845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32418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61683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40382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52870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BC2237-73CC-478F-8DE4-E17BE88A7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38101"/>
              </p:ext>
            </p:extLst>
          </p:nvPr>
        </p:nvGraphicFramePr>
        <p:xfrm>
          <a:off x="522972" y="2107280"/>
          <a:ext cx="8064897" cy="1919998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59457347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96354841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155315042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10684448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51150301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3094444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1433531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3928899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43893171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405329969"/>
                    </a:ext>
                  </a:extLst>
                </a:gridCol>
              </a:tblGrid>
              <a:tr h="1248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53385"/>
                  </a:ext>
                </a:extLst>
              </a:tr>
              <a:tr h="382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85493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963194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318442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57491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52420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40478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7295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82597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768547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22152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3423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42F5BD-00C6-4485-8D9E-5233E2B00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3903"/>
              </p:ext>
            </p:extLst>
          </p:nvPr>
        </p:nvGraphicFramePr>
        <p:xfrm>
          <a:off x="522972" y="2145320"/>
          <a:ext cx="8064897" cy="2290664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7776833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43575121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14884070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54726585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7198768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8197108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7703321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5691894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4055078130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860551638"/>
                    </a:ext>
                  </a:extLst>
                </a:gridCol>
              </a:tblGrid>
              <a:tr h="1246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16939"/>
                  </a:ext>
                </a:extLst>
              </a:tr>
              <a:tr h="381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49269"/>
                  </a:ext>
                </a:extLst>
              </a:tr>
              <a:tr h="1636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30658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3.533.785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79932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54593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42325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98708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39268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32125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0374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1292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9260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86293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85582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0734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4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275097"/>
              </p:ext>
            </p:extLst>
          </p:nvPr>
        </p:nvGraphicFramePr>
        <p:xfrm>
          <a:off x="495008" y="2348880"/>
          <a:ext cx="8037432" cy="34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175836-2232-454A-A86D-4BEC7220F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43832"/>
              </p:ext>
            </p:extLst>
          </p:nvPr>
        </p:nvGraphicFramePr>
        <p:xfrm>
          <a:off x="522972" y="2186910"/>
          <a:ext cx="8094065" cy="1846826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3488254635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965241758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4154359750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259955129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115971128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61585945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63537702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743609097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3782926665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869014131"/>
                    </a:ext>
                  </a:extLst>
                </a:gridCol>
              </a:tblGrid>
              <a:tr h="128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46125"/>
                  </a:ext>
                </a:extLst>
              </a:tr>
              <a:tr h="3934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86764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82354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67822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12111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8735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55064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6105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46857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5032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26267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7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F022B7-B731-40D0-B371-226C11B22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48980"/>
              </p:ext>
            </p:extLst>
          </p:nvPr>
        </p:nvGraphicFramePr>
        <p:xfrm>
          <a:off x="522971" y="2123507"/>
          <a:ext cx="8094065" cy="2471086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187196042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370652140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857031251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355912524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1048003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40262032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9415065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275080658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2237215645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499772923"/>
                    </a:ext>
                  </a:extLst>
                </a:gridCol>
              </a:tblGrid>
              <a:tr h="127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06709"/>
                  </a:ext>
                </a:extLst>
              </a:tr>
              <a:tr h="390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99846"/>
                  </a:ext>
                </a:extLst>
              </a:tr>
              <a:tr h="167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03657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20640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41126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51223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61894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93973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69321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9190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90364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82347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85670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0197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72735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73041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4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2CF84E-1E2D-4BAA-A79F-1F82FEA16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40636"/>
              </p:ext>
            </p:extLst>
          </p:nvPr>
        </p:nvGraphicFramePr>
        <p:xfrm>
          <a:off x="522932" y="2139822"/>
          <a:ext cx="8081518" cy="1950533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1013876735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275623139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652389560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3521604114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97791093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21680697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164661191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395633407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406958000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38790287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988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897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86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6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38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0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95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67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20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90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25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2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4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B30D89-23E2-40AF-9BD6-F64442327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86056"/>
              </p:ext>
            </p:extLst>
          </p:nvPr>
        </p:nvGraphicFramePr>
        <p:xfrm>
          <a:off x="522932" y="2139822"/>
          <a:ext cx="8081475" cy="2457989"/>
        </p:xfrm>
        <a:graphic>
          <a:graphicData uri="http://schemas.openxmlformats.org/drawingml/2006/table">
            <a:tbl>
              <a:tblPr/>
              <a:tblGrid>
                <a:gridCol w="270827">
                  <a:extLst>
                    <a:ext uri="{9D8B030D-6E8A-4147-A177-3AD203B41FA5}">
                      <a16:colId xmlns:a16="http://schemas.microsoft.com/office/drawing/2014/main" val="3416601941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875661126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2038651174"/>
                    </a:ext>
                  </a:extLst>
                </a:gridCol>
                <a:gridCol w="3054927">
                  <a:extLst>
                    <a:ext uri="{9D8B030D-6E8A-4147-A177-3AD203B41FA5}">
                      <a16:colId xmlns:a16="http://schemas.microsoft.com/office/drawing/2014/main" val="1744180967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349834308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1451085199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2049269406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1458329938"/>
                    </a:ext>
                  </a:extLst>
                </a:gridCol>
                <a:gridCol w="660818">
                  <a:extLst>
                    <a:ext uri="{9D8B030D-6E8A-4147-A177-3AD203B41FA5}">
                      <a16:colId xmlns:a16="http://schemas.microsoft.com/office/drawing/2014/main" val="90740644"/>
                    </a:ext>
                  </a:extLst>
                </a:gridCol>
                <a:gridCol w="649985">
                  <a:extLst>
                    <a:ext uri="{9D8B030D-6E8A-4147-A177-3AD203B41FA5}">
                      <a16:colId xmlns:a16="http://schemas.microsoft.com/office/drawing/2014/main" val="13669954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047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557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06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05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75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50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73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9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745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71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7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96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82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17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93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55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59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19D46D-DC78-4A00-84AB-B2947BE06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95802"/>
              </p:ext>
            </p:extLst>
          </p:nvPr>
        </p:nvGraphicFramePr>
        <p:xfrm>
          <a:off x="450728" y="1871145"/>
          <a:ext cx="7938145" cy="2484300"/>
        </p:xfrm>
        <a:graphic>
          <a:graphicData uri="http://schemas.openxmlformats.org/drawingml/2006/table">
            <a:tbl>
              <a:tblPr/>
              <a:tblGrid>
                <a:gridCol w="266024">
                  <a:extLst>
                    <a:ext uri="{9D8B030D-6E8A-4147-A177-3AD203B41FA5}">
                      <a16:colId xmlns:a16="http://schemas.microsoft.com/office/drawing/2014/main" val="1778263415"/>
                    </a:ext>
                  </a:extLst>
                </a:gridCol>
                <a:gridCol w="266024">
                  <a:extLst>
                    <a:ext uri="{9D8B030D-6E8A-4147-A177-3AD203B41FA5}">
                      <a16:colId xmlns:a16="http://schemas.microsoft.com/office/drawing/2014/main" val="566646259"/>
                    </a:ext>
                  </a:extLst>
                </a:gridCol>
                <a:gridCol w="266024">
                  <a:extLst>
                    <a:ext uri="{9D8B030D-6E8A-4147-A177-3AD203B41FA5}">
                      <a16:colId xmlns:a16="http://schemas.microsoft.com/office/drawing/2014/main" val="2382669159"/>
                    </a:ext>
                  </a:extLst>
                </a:gridCol>
                <a:gridCol w="3000746">
                  <a:extLst>
                    <a:ext uri="{9D8B030D-6E8A-4147-A177-3AD203B41FA5}">
                      <a16:colId xmlns:a16="http://schemas.microsoft.com/office/drawing/2014/main" val="2056447639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3941264693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2777908021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3440176873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2878597999"/>
                    </a:ext>
                  </a:extLst>
                </a:gridCol>
                <a:gridCol w="649098">
                  <a:extLst>
                    <a:ext uri="{9D8B030D-6E8A-4147-A177-3AD203B41FA5}">
                      <a16:colId xmlns:a16="http://schemas.microsoft.com/office/drawing/2014/main" val="1300083556"/>
                    </a:ext>
                  </a:extLst>
                </a:gridCol>
                <a:gridCol w="638457">
                  <a:extLst>
                    <a:ext uri="{9D8B030D-6E8A-4147-A177-3AD203B41FA5}">
                      <a16:colId xmlns:a16="http://schemas.microsoft.com/office/drawing/2014/main" val="4019479619"/>
                    </a:ext>
                  </a:extLst>
                </a:gridCol>
              </a:tblGrid>
              <a:tr h="128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62587"/>
                  </a:ext>
                </a:extLst>
              </a:tr>
              <a:tr h="392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616857"/>
                  </a:ext>
                </a:extLst>
              </a:tr>
              <a:tr h="168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53066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4249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86505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1075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90829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1096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91212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15266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1255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13269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4311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08260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0946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70806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66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692696"/>
            <a:ext cx="7865277" cy="85331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913179-4B06-4E79-B5CE-98768FBD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48285"/>
              </p:ext>
            </p:extLst>
          </p:nvPr>
        </p:nvGraphicFramePr>
        <p:xfrm>
          <a:off x="512639" y="1916832"/>
          <a:ext cx="7865277" cy="4031780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2443868392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4201261149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100575161"/>
                    </a:ext>
                  </a:extLst>
                </a:gridCol>
                <a:gridCol w="2973200">
                  <a:extLst>
                    <a:ext uri="{9D8B030D-6E8A-4147-A177-3AD203B41FA5}">
                      <a16:colId xmlns:a16="http://schemas.microsoft.com/office/drawing/2014/main" val="1699677631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412561385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088388133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235070488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2215893546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3069657653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2798168556"/>
                    </a:ext>
                  </a:extLst>
                </a:gridCol>
              </a:tblGrid>
              <a:tr h="128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80091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53826"/>
                  </a:ext>
                </a:extLst>
              </a:tr>
              <a:tr h="1686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37.410.376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1680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37.410.376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65573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37.410.376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22280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37.410.376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49117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91604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29274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43999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14850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80838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33963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3035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37126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96684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77743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5144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9886"/>
                  </a:ext>
                </a:extLst>
              </a:tr>
              <a:tr h="257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2014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79399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326263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91752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07592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9210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80473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65780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50892"/>
                  </a:ext>
                </a:extLst>
              </a:tr>
              <a:tr h="128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4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8A1D77-495D-46A2-B00E-0BDF2BB1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99041"/>
              </p:ext>
            </p:extLst>
          </p:nvPr>
        </p:nvGraphicFramePr>
        <p:xfrm>
          <a:off x="465569" y="1916333"/>
          <a:ext cx="8066875" cy="3313369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3470321304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334046177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663666494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327289252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22592440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271235161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00299748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808950883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3484942202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1607101917"/>
                    </a:ext>
                  </a:extLst>
                </a:gridCol>
              </a:tblGrid>
              <a:tr h="1280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20737"/>
                  </a:ext>
                </a:extLst>
              </a:tr>
              <a:tr h="3921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413639"/>
                  </a:ext>
                </a:extLst>
              </a:tr>
              <a:tr h="1680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31.785.590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33489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27.301.432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42776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46735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57905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27.301.432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57658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80788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25.464.550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16266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207"/>
                  </a:ext>
                </a:extLst>
              </a:tr>
              <a:tr h="256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2234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82204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11092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5962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35260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36511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74138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79261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35155"/>
                  </a:ext>
                </a:extLst>
              </a:tr>
              <a:tr h="1920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37694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77066"/>
                  </a:ext>
                </a:extLst>
              </a:tr>
              <a:tr h="128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0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BFE761-DFC1-4729-9B97-AC5A8E61E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29250"/>
              </p:ext>
            </p:extLst>
          </p:nvPr>
        </p:nvGraphicFramePr>
        <p:xfrm>
          <a:off x="507176" y="1883626"/>
          <a:ext cx="7996833" cy="2029824"/>
        </p:xfrm>
        <a:graphic>
          <a:graphicData uri="http://schemas.openxmlformats.org/drawingml/2006/table">
            <a:tbl>
              <a:tblPr/>
              <a:tblGrid>
                <a:gridCol w="267991">
                  <a:extLst>
                    <a:ext uri="{9D8B030D-6E8A-4147-A177-3AD203B41FA5}">
                      <a16:colId xmlns:a16="http://schemas.microsoft.com/office/drawing/2014/main" val="2435155109"/>
                    </a:ext>
                  </a:extLst>
                </a:gridCol>
                <a:gridCol w="267991">
                  <a:extLst>
                    <a:ext uri="{9D8B030D-6E8A-4147-A177-3AD203B41FA5}">
                      <a16:colId xmlns:a16="http://schemas.microsoft.com/office/drawing/2014/main" val="3708798996"/>
                    </a:ext>
                  </a:extLst>
                </a:gridCol>
                <a:gridCol w="267991">
                  <a:extLst>
                    <a:ext uri="{9D8B030D-6E8A-4147-A177-3AD203B41FA5}">
                      <a16:colId xmlns:a16="http://schemas.microsoft.com/office/drawing/2014/main" val="2353102206"/>
                    </a:ext>
                  </a:extLst>
                </a:gridCol>
                <a:gridCol w="3022931">
                  <a:extLst>
                    <a:ext uri="{9D8B030D-6E8A-4147-A177-3AD203B41FA5}">
                      <a16:colId xmlns:a16="http://schemas.microsoft.com/office/drawing/2014/main" val="3075146233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3757530112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3523866797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2995903245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2098316972"/>
                    </a:ext>
                  </a:extLst>
                </a:gridCol>
                <a:gridCol w="653896">
                  <a:extLst>
                    <a:ext uri="{9D8B030D-6E8A-4147-A177-3AD203B41FA5}">
                      <a16:colId xmlns:a16="http://schemas.microsoft.com/office/drawing/2014/main" val="3644468101"/>
                    </a:ext>
                  </a:extLst>
                </a:gridCol>
                <a:gridCol w="643177">
                  <a:extLst>
                    <a:ext uri="{9D8B030D-6E8A-4147-A177-3AD203B41FA5}">
                      <a16:colId xmlns:a16="http://schemas.microsoft.com/office/drawing/2014/main" val="10395734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8811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275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890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800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20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37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37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9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77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90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9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54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50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38248E-ABD8-48DE-BD2E-EAEFDD2F8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69514"/>
              </p:ext>
            </p:extLst>
          </p:nvPr>
        </p:nvGraphicFramePr>
        <p:xfrm>
          <a:off x="479023" y="1813166"/>
          <a:ext cx="8032391" cy="182366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631376441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4239013613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947214863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772736604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416901445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23525844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536147129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619596525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67093516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5574136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0160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186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24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28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81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0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39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00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285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90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9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4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ACE2F2-1250-4F4C-9E0B-2056E1645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73888"/>
              </p:ext>
            </p:extLst>
          </p:nvPr>
        </p:nvGraphicFramePr>
        <p:xfrm>
          <a:off x="466599" y="178184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27847731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3230674591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802176130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592102622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511792200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343053268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481035132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486330352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639518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10502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743.748.331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00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69.953.764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9572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1.327.427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2805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2.009.803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783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589.374.552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2636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0653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4966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316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4.484.158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1981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292.159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0018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48.512.981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9399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27.344.795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7588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1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7D0F1B-7837-4AC2-9578-C974A879D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87045"/>
              </p:ext>
            </p:extLst>
          </p:nvPr>
        </p:nvGraphicFramePr>
        <p:xfrm>
          <a:off x="528153" y="1844824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405825278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339249814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39928729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5459454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03713657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46682913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148293224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858007188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796249164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3267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44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588.249.048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9589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6.526.368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858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877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23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775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2.265.940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0256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578.829.604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84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479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3.540.524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52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1.049.511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4247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1.041.676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179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10.571.643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8669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10.455.111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0050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1561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120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59.045.962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052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57.405.213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8727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1.640.749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392152-5FED-48BE-8A61-71CDF2786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19162"/>
              </p:ext>
            </p:extLst>
          </p:nvPr>
        </p:nvGraphicFramePr>
        <p:xfrm>
          <a:off x="460035" y="1818772"/>
          <a:ext cx="7844888" cy="4353285"/>
        </p:xfrm>
        <a:graphic>
          <a:graphicData uri="http://schemas.openxmlformats.org/drawingml/2006/table">
            <a:tbl>
              <a:tblPr/>
              <a:tblGrid>
                <a:gridCol w="272014">
                  <a:extLst>
                    <a:ext uri="{9D8B030D-6E8A-4147-A177-3AD203B41FA5}">
                      <a16:colId xmlns:a16="http://schemas.microsoft.com/office/drawing/2014/main" val="1995423179"/>
                    </a:ext>
                  </a:extLst>
                </a:gridCol>
                <a:gridCol w="272014">
                  <a:extLst>
                    <a:ext uri="{9D8B030D-6E8A-4147-A177-3AD203B41FA5}">
                      <a16:colId xmlns:a16="http://schemas.microsoft.com/office/drawing/2014/main" val="1678459914"/>
                    </a:ext>
                  </a:extLst>
                </a:gridCol>
                <a:gridCol w="3068319">
                  <a:extLst>
                    <a:ext uri="{9D8B030D-6E8A-4147-A177-3AD203B41FA5}">
                      <a16:colId xmlns:a16="http://schemas.microsoft.com/office/drawing/2014/main" val="1472998768"/>
                    </a:ext>
                  </a:extLst>
                </a:gridCol>
                <a:gridCol w="728998">
                  <a:extLst>
                    <a:ext uri="{9D8B030D-6E8A-4147-A177-3AD203B41FA5}">
                      <a16:colId xmlns:a16="http://schemas.microsoft.com/office/drawing/2014/main" val="2859663677"/>
                    </a:ext>
                  </a:extLst>
                </a:gridCol>
                <a:gridCol w="728998">
                  <a:extLst>
                    <a:ext uri="{9D8B030D-6E8A-4147-A177-3AD203B41FA5}">
                      <a16:colId xmlns:a16="http://schemas.microsoft.com/office/drawing/2014/main" val="2287391347"/>
                    </a:ext>
                  </a:extLst>
                </a:gridCol>
                <a:gridCol w="728998">
                  <a:extLst>
                    <a:ext uri="{9D8B030D-6E8A-4147-A177-3AD203B41FA5}">
                      <a16:colId xmlns:a16="http://schemas.microsoft.com/office/drawing/2014/main" val="2094128406"/>
                    </a:ext>
                  </a:extLst>
                </a:gridCol>
                <a:gridCol w="728998">
                  <a:extLst>
                    <a:ext uri="{9D8B030D-6E8A-4147-A177-3AD203B41FA5}">
                      <a16:colId xmlns:a16="http://schemas.microsoft.com/office/drawing/2014/main" val="4277391348"/>
                    </a:ext>
                  </a:extLst>
                </a:gridCol>
                <a:gridCol w="663715">
                  <a:extLst>
                    <a:ext uri="{9D8B030D-6E8A-4147-A177-3AD203B41FA5}">
                      <a16:colId xmlns:a16="http://schemas.microsoft.com/office/drawing/2014/main" val="105088978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567187518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30685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44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24.538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094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1516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13.642.084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4526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66831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12.953.953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037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88.533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3238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7.508.106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868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567.953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1684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6.940.153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6442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2.964.805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4970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130.841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0161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2.833.964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6144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3.225.111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940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473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3.081.027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1866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4.044.837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106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423.672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1906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3.621.165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5266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6.855.014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885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374.530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108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6.480.484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7035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3.408.393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44909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497.241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084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2.911.152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9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8BB3DA-2C1A-4A03-89A2-8D2A932D3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58280"/>
              </p:ext>
            </p:extLst>
          </p:nvPr>
        </p:nvGraphicFramePr>
        <p:xfrm>
          <a:off x="460034" y="1818130"/>
          <a:ext cx="7927200" cy="3957209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2202497201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298848059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385603302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28117978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410514740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17473622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983563751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1940189420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2750684478"/>
                    </a:ext>
                  </a:extLst>
                </a:gridCol>
              </a:tblGrid>
              <a:tr h="163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68719"/>
                  </a:ext>
                </a:extLst>
              </a:tr>
              <a:tr h="3924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13973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4.790.438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1889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7191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4.594.945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3331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5.539.676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0804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79858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5.309.483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2434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3.647.682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06732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74689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3.534.059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276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2.582.690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76819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91824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82553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19991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186.427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4891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2.265.583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7917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69.543.449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778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9997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37.410.376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74188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31.785.590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92575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39553"/>
                  </a:ext>
                </a:extLst>
              </a:tr>
              <a:tr h="130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4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7574</TotalTime>
  <Words>16128</Words>
  <Application>Microsoft Office PowerPoint</Application>
  <PresentationFormat>Presentación en pantalla (4:3)</PresentationFormat>
  <Paragraphs>9324</Paragraphs>
  <Slides>58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5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ENERO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ENERO DE 2021  PARTIDA 09 MINISTERIO DE EDUCACIÓN</vt:lpstr>
      <vt:lpstr>EJECUCIÓN ACUMULADA DE GASTOS A ENERO DE 2021  PARTIDA 09 RESUMEN POR CAPÍTULOS</vt:lpstr>
      <vt:lpstr>EJECUCIÓN ACUMULADA DE GASTOS A ENERO DE 2021  PARTIDA 09 RESUMEN POR CAPÍTULOS</vt:lpstr>
      <vt:lpstr>EJECUCIÓN ACUMULADA DE GASTOS A ENERO DE 2021  PARTIDA 09 RESUMEN POR CAPÍTULOS</vt:lpstr>
      <vt:lpstr>EJECUCIÓN ACUMULADA DE GASTOS A ENERO DE 2021  PARTIDA 09. CAPÍTULO 01. PROGRAMA 01:  SUBSECRETARÍA DE EDUCACIÓN</vt:lpstr>
      <vt:lpstr>EJECUCIÓN ACUMULADA DE GASTOS A ENERO DE 2021  PARTIDA 09. CAPÍTULO 01. PROGRAMA 01:  SUBSECRETARÍA DE EDUCACIÓN</vt:lpstr>
      <vt:lpstr>EJECUCIÓN ACUMULADA DE GASTOS A ENERO DE 2021  PARTIDA 09. CAPÍTULO 01. PROGRAMA 03:  MEJORAMIENTO DE LA CALIDAD DE LA EDUCACIÓN</vt:lpstr>
      <vt:lpstr>EJECUCIÓN ACUMULADA DE GASTOS A ENERO DE 2021  PARTIDA 09. CAPÍTULO 01. PROGRAMA 04: DESARROLLO PROFESIONAL DOCENTE Y DIRECTIVO</vt:lpstr>
      <vt:lpstr>EJECUCIÓN ACUMULADA DE GASTOS A ENERO DE 2021  PARTIDA 09. CAPÍTULO 01. PROGRAMA 11: RECURSOS EDUCATIVOS</vt:lpstr>
      <vt:lpstr>EJECUCIÓN ACUMULADA DE GASTOS A ENERO DE 2021  PARTIDA 09. CAPÍTULO 01. PROGRAMA 20: SUBVENCIONES A LOS ESTABLECIMIENTOS EDUCACIONALES</vt:lpstr>
      <vt:lpstr>EJECUCIÓN ACUMULADA DE GASTOS A ENERO DE 2021  PARTIDA 09. CAPÍTULO 01. PROGRAMA 20: SUBVENCIONES A LOS ESTABLECIMIENTOS EDUCACIONALES</vt:lpstr>
      <vt:lpstr>EJECUCIÓN ACUMULADA DE GASTOS A ENERO DE 2021  PARTIDA 09. CAPÍTULO 01. PROGRAMA 21: GESTIÓN DE SUBVENCIONES A ESTABLECIMIENTOS EDUCACIONALES</vt:lpstr>
      <vt:lpstr>EJECUCIÓN ACUMULADA DE GASTOS A ENERO DE 2021  PARTIDA 09. CAPÍTULO 02. PROGRAMA 01: SUPERINTENDENCIA DE EDUCACIÓN</vt:lpstr>
      <vt:lpstr>EJECUCIÓN ACUMULADA DE GASTOS A ENERO DE 2021  PARTIDA 09. CAPÍTULO 03. PROGRAMA 01: AGENCIA DE CALIDAD DE LA EDUCACIÓN</vt:lpstr>
      <vt:lpstr>EJECUCIÓN ACUMULADA DE GASTOS A ENERO DE 2021  PARTIDA 09. CAPÍTULO 04. PROGRAMA 01: SUBSECRETARÍA DE EDUCACIÓN PARVULARIA</vt:lpstr>
      <vt:lpstr>EJECUCIÓN ACUMULADA DE GASTOS A ENERO DE 2021  PARTIDA 09. CAPÍTULO 09. PROGRAMA 01: JUNTA NACIONAL DE AUXILIO ESCOLAR Y BECAS</vt:lpstr>
      <vt:lpstr>EJECUCIÓN ACUMULADA DE GASTOS A ENERO DE 2021  PARTIDA 09. CAPÍTULO 09. PROGRAMA 02: SALUD ESCOLAR</vt:lpstr>
      <vt:lpstr>EJECUCIÓN ACUMULADA DE GASTOS A ENERO DE 2021  PARTIDA 09. CAPÍTULO 09. PROGRAMA 03: BECAS Y ASISTENCIALIDAD ESTUDIANTIL</vt:lpstr>
      <vt:lpstr>EJECUCIÓN ACUMULADA DE GASTOS A ENERO DE 2021  PARTIDA 09. CAPÍTULO 11. PROGRAMA 01: JUNTA NACIONAL DE JARDINES INFANTILES</vt:lpstr>
      <vt:lpstr>EJECUCIÓN ACUMULADA DE GASTOS A ENERO DE 2021  PARTIDA 09. CAPÍTULO 11. PROGRAMA 01: JUNTA NACIONAL DE JARDINES INFANTILES</vt:lpstr>
      <vt:lpstr>EJECUCIÓN ACUMULADA DE GASTOS A ENERO DE 2021  PARTIDA 09. CAPÍTULO 11. PROGRAMA 02: PROGRAMAS ALTERNATIVOS DE ENSEÑANZA PRE-ESCOLAR</vt:lpstr>
      <vt:lpstr>EJECUCIÓN ACUMULADA DE GASTOS A ENERO DE 2021  PARTIDA 09. CAPÍTULO 13. PROGRAMA 01: CONSEJO DE RECTORES</vt:lpstr>
      <vt:lpstr>EJECUCIÓN ACUMULADA DE GASTOS A ENERO DE 2021  PARTIDA 09. CAPÍTULO 15. PROGRAMA 01: CONSEJO NACIONAL DE EDUCACIÓN</vt:lpstr>
      <vt:lpstr>EJECUCIÓN ACUMULADA DE GASTOS A ENERO DE 2021  PARTIDA 09. CAPÍTULO 17. PROGRAMA 01: DIRECCIÓN DE EDUCACIÓN PÚBLICA</vt:lpstr>
      <vt:lpstr>EJECUCIÓN ACUMULADA DE GASTOS A ENERO DE 2021  PARTIDA 09. CAPÍTULO 17. PROGRAMA 02: FORTALECIMIENTO DE LA EDUCACIÓN ESCOLAR PÚBLICA</vt:lpstr>
      <vt:lpstr>EJECUCIÓN ACUMULADA DE GASTOS A ENERO DE 2021  PARTIDA 09. CAPÍTULO 17. PROGRAMA 03: APOYO A LA IMPLEMENTACIÓN DE LOS SERVICIOS LOCALES DE EDUCACIÓN</vt:lpstr>
      <vt:lpstr>EJECUCIÓN ACUMULADA DE GASTOS A ENERO DE 2021  PARTIDA 09. CAPÍTULO 18. PROGRAMA 01: SERVICIO LOCAL DE EDUCACIÓN BARRANCAS, GASTOS ADMINISTRATIVOS</vt:lpstr>
      <vt:lpstr>EJECUCIÓN ACUMULADA DE GASTOS A ENERO DE 2021  PARTIDA 09. CAPÍTULO 18. PROGRAMA 02: SERVICIO LOCAL DE EDUCACIÓN BARRANCAS, SERVICIO EDUCATIVO</vt:lpstr>
      <vt:lpstr>EJECUCIÓN ACUMULADA DE GASTOS A ENERO DE 2021  PARTIDA 09. CAPÍTULO 19. PROGRAMA 01: SERVICIO LOCAL DE EDUCACIÓN PUERTO CORDILLERA, GASTOS ADMINISTRATIVOS</vt:lpstr>
      <vt:lpstr>EJECUCIÓN ACUMULADA DE GASTOS A ENERO DE 2021  PARTIDA 09. CAPÍTULO 19. PROGRAMA 02: SERVICIO LOCAL DE EDUCACIÓN PUERTO CORDILLERA, SERVICIO EDUCATIVO</vt:lpstr>
      <vt:lpstr>EJECUCIÓN ACUMULADA DE GASTOS A ENERO DE 2021  PARTIDA 09. CAPÍTULO 21. PROGRAMA 01: SERVICIO LOCAL DE EDUCACIÓN HUASCO, GASTOS ADMINISTRATIVOS</vt:lpstr>
      <vt:lpstr>EJECUCIÓN ACUMULADA DE GASTOS A ENERO DE 2021  PARTIDA 09. CAPÍTULO 21. PROGRAMA 02: SERVICIO LOCAL DE EDUCACIÓN HUASCO, SERVICIO EDUCATIVO</vt:lpstr>
      <vt:lpstr>EJECUCIÓN ACUMULADA DE GASTOS A ENERO DE 2021  PARTIDA 09. CAPÍTULO 22. PROGRAMA 01: SERVICIO LOCAL DE EDUCACIÓN COSTA ARAUCANÍA, GASTOS ADMINISTRATIVOS</vt:lpstr>
      <vt:lpstr>EJECUCIÓN ACUMULADA DE GASTOS A ENERO DE 2021  PARTIDA 09. CAPÍTULO 22. PROGRAMA 02: SERVICIO LOCAL DE EDUCACIÓN COSTA ARAUCANÍA, SERVICIO EDUCATIVO</vt:lpstr>
      <vt:lpstr>EJECUCIÓN ACUMULADA DE GASTOS A ENERO DE 2021  PARTIDA 09. CAPÍTULO 23. PROGRAMA 01: SERVICIO LOCAL DE EDUCACIÓN CHINCHORRO, GASTOS ADMINISTRATIVOS</vt:lpstr>
      <vt:lpstr>EJECUCIÓN ACUMULADA DE GASTOS A ENERO DE 2021  PARTIDA 09. CAPÍTULO 23. PROGRAMA 02: SERVICIO LOCAL DE EDUCACIÓN CHINCHORRO, SERVICIO EDUCATIVO</vt:lpstr>
      <vt:lpstr>EJECUCIÓN ACUMULADA DE GASTOS A ENERODE 2021  PARTIDA 09. CAPÍTULO 24. PROGRAMA 01: GABRIELA MISTRAL, GASTOS ADMINISTRATIVOS</vt:lpstr>
      <vt:lpstr>EJECUCIÓN ACUMULADA DE GASTOS A ENERODE 2021  PARTIDA 09. CAPÍTULO 24. PROGRAMA 02: GABRIELA MISTRAL, SERVICIO EDUCATIVO</vt:lpstr>
      <vt:lpstr>EJECUCIÓN ACUMULADA DE GASTOS A ENERODE 2021  PARTIDA 09. CAPÍTULO 25. PROGRAMA 01: SERVICIO LOCAL DE EDUCACIÓN ANDALÍEN SUR, GASTOS ADMINISTRATIVOS</vt:lpstr>
      <vt:lpstr>EJECUCIÓN ACUMULADA DE GASTOS A ENERODE 2021  PARTIDA 09. CAPÍTULO 25. PROGRAMA 02: SERVICIO LOCAL DE EDUCACIÓN ANDALÍEN SUR, SERVICIO EDUCATIVO</vt:lpstr>
      <vt:lpstr>EJECUCIÓN ACUMULADA DE GASTOS A ENERODE 2021  PARTIDA 09. CAPÍTULO 26. PROGRAMA 01: SERVICIO LOCAL DE EDUCACIÓN ATACAMA, GASTOS ADMINISTRATIVOS</vt:lpstr>
      <vt:lpstr>EJECUCIÓN ACUMULADA DE GASTOS A ENERODE 2021  PARTIDA 09. CAPÍTULO 26. PROGRAMA 01: SERVICIO LOCAL DE EDUCACIÓN ATACAMA, SERVICIO EDUCATIVO</vt:lpstr>
      <vt:lpstr>EJECUCIÓN ACUMULADA DE GASTOS A ENERODE 2021  PARTIDA 09. CAPÍTULO 26. PROGRAMA 01: SERVICIO LOCAL DE EDUCACIÓN VALPARAÍSO, GASTOS ADMINISTRATIVOS</vt:lpstr>
      <vt:lpstr>EJECUCIÓN ACUMULADA DE GASTOS A ENERODE 2021  PARTIDA 09. CAPÍTULO 26. PROGRAMA 01: SERVICIO LOCAL DE EDUCACIÓN VALPARAÍSO, SERVICIO EDUCATIVO</vt:lpstr>
      <vt:lpstr>EJECUCIÓN ACUMULADA DE GASTOS A ENERODE 2021  PARTIDA 09. CAPÍTULO 26. PROGRAMA 01: SERVICIO LOCAL DE EDUCACIÓN COLCHAGUA, GASTOS ADMINISTRATIVOS</vt:lpstr>
      <vt:lpstr>EJECUCIÓN ACUMULADA DE GASTOS A ENERODE 2021  PARTIDA 09. CAPÍTULO 26. PROGRAMA 01: SERVICIO LOCAL DE EDUCACIÓN COLCHAGUA, SERVICIO EDUCATIVO</vt:lpstr>
      <vt:lpstr>EJECUCIÓN ACUMULADA DE GASTOS A ENERODE 2021  PARTIDA 09. CAPÍTULO 26. PROGRAMA 01: SERVICIO LOCAL DE EDUCACIÓN LLANQUIHUE, GASTOS ADMINISTRATIVOS</vt:lpstr>
      <vt:lpstr>EJECUCIÓN ACUMULADA DE GASTOS A ENERODE 2021  PARTIDA 09. CAPÍTULO 26. PROGRAMA 01: SERVICIO LOCAL DE EDUCACIÓN LLANQUIHUE, SERVICIO EDUCATIVO</vt:lpstr>
      <vt:lpstr>EJECUCIÓN ACUMULADA DE GASTOS A ENERODE 2021  PARTIDA 09. CAPÍTULO 90. PROGRAMA 01: SUBSECRETARÍA DE EDUCACIÓN SUPERIOR</vt:lpstr>
      <vt:lpstr>EJECUCIÓN ACUMULADA DE GASTOS A ENERODE 2021  PARTIDA 09. CAPÍTULO 90. PROGRAMA 02: FORTALECIMIENTO DE LA EDUCACIÓN SUPERIOR PÚBLICA</vt:lpstr>
      <vt:lpstr>EJECUCIÓN ACUMULADA DE GASTOS A ENERODE 2021  PARTIDA 09. CAPÍTULO 90. PROGRAMA 03: EDUCACIÓN SUPERIOR</vt:lpstr>
      <vt:lpstr>EJECUCIÓN ACUMULADA DE GASTOS A ENERODE 2021  PARTIDA 09. CAPÍTULO 90. PROGRAMA 03: EDUCACIÓN SUPERIOR</vt:lpstr>
      <vt:lpstr>EJECUCIÓN ACUMULADA DE GASTOS A ENERODE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508</cp:revision>
  <cp:lastPrinted>2018-08-03T21:42:16Z</cp:lastPrinted>
  <dcterms:created xsi:type="dcterms:W3CDTF">2016-06-23T13:38:47Z</dcterms:created>
  <dcterms:modified xsi:type="dcterms:W3CDTF">2021-04-14T20:50:01Z</dcterms:modified>
</cp:coreProperties>
</file>