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27" r:id="rId29"/>
    <p:sldId id="319" r:id="rId3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1" d="100"/>
          <a:sy n="71" d="100"/>
        </p:scale>
        <p:origin x="6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03A-4F45-8ED2-823BF0149E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03A-4F45-8ED2-823BF0149E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03A-4F45-8ED2-823BF0149E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03A-4F45-8ED2-823BF0149E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3A-4F45-8ED2-823BF0149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3-4FD2-B68D-526F630B3421}"/>
            </c:ext>
          </c:extLst>
        </c:ser>
        <c:ser>
          <c:idx val="1"/>
          <c:order val="1"/>
          <c:tx>
            <c:strRef>
              <c:f>'Partida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E3-4FD2-B68D-526F630B3421}"/>
            </c:ext>
          </c:extLst>
        </c:ser>
        <c:ser>
          <c:idx val="2"/>
          <c:order val="2"/>
          <c:tx>
            <c:strRef>
              <c:f>'Partida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0E3-4FD2-B68D-526F630B342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0E3-4FD2-B68D-526F630B342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0E3-4FD2-B68D-526F630B342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0E3-4FD2-B68D-526F630B342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0E3-4FD2-B68D-526F630B3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</c:f>
              <c:numCache>
                <c:formatCode>0.0%</c:formatCode>
                <c:ptCount val="1"/>
                <c:pt idx="0">
                  <c:v>0.14546738632090708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E3-4FD2-B68D-526F630B3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29855296"/>
        <c:axId val="429861176"/>
      </c:barChart>
      <c:catAx>
        <c:axId val="42985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861176"/>
        <c:crosses val="autoZero"/>
        <c:auto val="0"/>
        <c:lblAlgn val="ctr"/>
        <c:lblOffset val="100"/>
        <c:noMultiLvlLbl val="0"/>
      </c:catAx>
      <c:valAx>
        <c:axId val="4298611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29855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E5-4DB7-919A-7CC55DE00833}"/>
            </c:ext>
          </c:extLst>
        </c:ser>
        <c:ser>
          <c:idx val="1"/>
          <c:order val="1"/>
          <c:tx>
            <c:strRef>
              <c:f>'Partida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E5-4DB7-919A-7CC55DE00833}"/>
            </c:ext>
          </c:extLst>
        </c:ser>
        <c:ser>
          <c:idx val="2"/>
          <c:order val="2"/>
          <c:tx>
            <c:strRef>
              <c:f>'Partida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E5-4DB7-919A-7CC55DE00833}"/>
                </c:ext>
              </c:extLst>
            </c:dLbl>
            <c:dLbl>
              <c:idx val="1"/>
              <c:layout>
                <c:manualLayout>
                  <c:x val="-3.2338308457711441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E5-4DB7-919A-7CC55DE00833}"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E5-4DB7-919A-7CC55DE00833}"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E5-4DB7-919A-7CC55DE00833}"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E5-4DB7-919A-7CC55DE00833}"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E5-4DB7-919A-7CC55DE00833}"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E5-4DB7-919A-7CC55DE00833}"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E5-4DB7-919A-7CC55DE00833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E5-4DB7-919A-7CC55DE00833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E5-4DB7-919A-7CC55DE00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</c:f>
              <c:numCache>
                <c:formatCode>0.0%</c:formatCode>
                <c:ptCount val="1"/>
                <c:pt idx="0">
                  <c:v>0.14546738632090708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DE5-4DB7-919A-7CC55DE00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854904"/>
        <c:axId val="429860784"/>
      </c:lineChart>
      <c:catAx>
        <c:axId val="42985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860784"/>
        <c:crosses val="autoZero"/>
        <c:auto val="1"/>
        <c:lblAlgn val="ctr"/>
        <c:lblOffset val="100"/>
        <c:tickLblSkip val="1"/>
        <c:noMultiLvlLbl val="0"/>
      </c:catAx>
      <c:valAx>
        <c:axId val="4298607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854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113147"/>
              </p:ext>
            </p:extLst>
          </p:nvPr>
        </p:nvGraphicFramePr>
        <p:xfrm>
          <a:off x="539554" y="2110340"/>
          <a:ext cx="7920878" cy="3505159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9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1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56686"/>
              </p:ext>
            </p:extLst>
          </p:nvPr>
        </p:nvGraphicFramePr>
        <p:xfrm>
          <a:off x="558188" y="1988835"/>
          <a:ext cx="7872132" cy="3888436"/>
        </p:xfrm>
        <a:graphic>
          <a:graphicData uri="http://schemas.openxmlformats.org/drawingml/2006/table">
            <a:tbl>
              <a:tblPr/>
              <a:tblGrid>
                <a:gridCol w="54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9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5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5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2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9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03876"/>
              </p:ext>
            </p:extLst>
          </p:nvPr>
        </p:nvGraphicFramePr>
        <p:xfrm>
          <a:off x="539552" y="1859855"/>
          <a:ext cx="7704856" cy="3945408"/>
        </p:xfrm>
        <a:graphic>
          <a:graphicData uri="http://schemas.openxmlformats.org/drawingml/2006/table">
            <a:tbl>
              <a:tblPr/>
              <a:tblGrid>
                <a:gridCol w="69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47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5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37.830.125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687816"/>
              </p:ext>
            </p:extLst>
          </p:nvPr>
        </p:nvGraphicFramePr>
        <p:xfrm>
          <a:off x="481467" y="2442849"/>
          <a:ext cx="8205330" cy="2858358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37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4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226238"/>
              </p:ext>
            </p:extLst>
          </p:nvPr>
        </p:nvGraphicFramePr>
        <p:xfrm>
          <a:off x="627343" y="1876816"/>
          <a:ext cx="7920881" cy="4454555"/>
        </p:xfrm>
        <a:graphic>
          <a:graphicData uri="http://schemas.openxmlformats.org/drawingml/2006/table">
            <a:tbl>
              <a:tblPr/>
              <a:tblGrid>
                <a:gridCol w="70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5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6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36.711.494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2092"/>
              </p:ext>
            </p:extLst>
          </p:nvPr>
        </p:nvGraphicFramePr>
        <p:xfrm>
          <a:off x="683567" y="2145954"/>
          <a:ext cx="7632848" cy="3644833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2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8.965.787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2.491.310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64757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241291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48160"/>
              </p:ext>
            </p:extLst>
          </p:nvPr>
        </p:nvGraphicFramePr>
        <p:xfrm>
          <a:off x="611558" y="1916831"/>
          <a:ext cx="7725992" cy="4209226"/>
        </p:xfrm>
        <a:graphic>
          <a:graphicData uri="http://schemas.openxmlformats.org/drawingml/2006/table">
            <a:tbl>
              <a:tblPr/>
              <a:tblGrid>
                <a:gridCol w="81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7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19.133.647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16.664.235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07036"/>
              </p:ext>
            </p:extLst>
          </p:nvPr>
        </p:nvGraphicFramePr>
        <p:xfrm>
          <a:off x="611559" y="2276870"/>
          <a:ext cx="7776866" cy="3240361"/>
        </p:xfrm>
        <a:graphic>
          <a:graphicData uri="http://schemas.openxmlformats.org/drawingml/2006/table">
            <a:tbl>
              <a:tblPr/>
              <a:tblGrid>
                <a:gridCol w="6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22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933858"/>
              </p:ext>
            </p:extLst>
          </p:nvPr>
        </p:nvGraphicFramePr>
        <p:xfrm>
          <a:off x="755575" y="2132852"/>
          <a:ext cx="7776865" cy="3524856"/>
        </p:xfrm>
        <a:graphic>
          <a:graphicData uri="http://schemas.openxmlformats.org/drawingml/2006/table">
            <a:tbl>
              <a:tblPr/>
              <a:tblGrid>
                <a:gridCol w="7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8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4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01738"/>
              </p:ext>
            </p:extLst>
          </p:nvPr>
        </p:nvGraphicFramePr>
        <p:xfrm>
          <a:off x="467544" y="1593878"/>
          <a:ext cx="8280920" cy="4705074"/>
        </p:xfrm>
        <a:graphic>
          <a:graphicData uri="http://schemas.openxmlformats.org/drawingml/2006/table">
            <a:tbl>
              <a:tblPr/>
              <a:tblGrid>
                <a:gridCol w="58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6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25651"/>
              </p:ext>
            </p:extLst>
          </p:nvPr>
        </p:nvGraphicFramePr>
        <p:xfrm>
          <a:off x="611558" y="1905092"/>
          <a:ext cx="7920883" cy="4260214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7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2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18331"/>
              </p:ext>
            </p:extLst>
          </p:nvPr>
        </p:nvGraphicFramePr>
        <p:xfrm>
          <a:off x="506017" y="2221820"/>
          <a:ext cx="8210799" cy="3528389"/>
        </p:xfrm>
        <a:graphic>
          <a:graphicData uri="http://schemas.openxmlformats.org/drawingml/2006/table">
            <a:tbl>
              <a:tblPr/>
              <a:tblGrid>
                <a:gridCol w="6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69269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282412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98406"/>
              </p:ext>
            </p:extLst>
          </p:nvPr>
        </p:nvGraphicFramePr>
        <p:xfrm>
          <a:off x="466601" y="1510094"/>
          <a:ext cx="8210798" cy="4943231"/>
        </p:xfrm>
        <a:graphic>
          <a:graphicData uri="http://schemas.openxmlformats.org/drawingml/2006/table">
            <a:tbl>
              <a:tblPr/>
              <a:tblGrid>
                <a:gridCol w="79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5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8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108.276.706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9.511.970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290.755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523.397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494.788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1.579.951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773.760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773.760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591.120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591.120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8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95.023.491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950234910,0%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95.023.491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950234910,0%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67586"/>
              </p:ext>
            </p:extLst>
          </p:nvPr>
        </p:nvGraphicFramePr>
        <p:xfrm>
          <a:off x="621189" y="1988023"/>
          <a:ext cx="7936413" cy="3529206"/>
        </p:xfrm>
        <a:graphic>
          <a:graphicData uri="http://schemas.openxmlformats.org/drawingml/2006/table">
            <a:tbl>
              <a:tblPr/>
              <a:tblGrid>
                <a:gridCol w="67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6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3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6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5530"/>
              </p:ext>
            </p:extLst>
          </p:nvPr>
        </p:nvGraphicFramePr>
        <p:xfrm>
          <a:off x="539551" y="1907634"/>
          <a:ext cx="8066780" cy="4257669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3965" y="595370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66273"/>
              </p:ext>
            </p:extLst>
          </p:nvPr>
        </p:nvGraphicFramePr>
        <p:xfrm>
          <a:off x="565694" y="2400122"/>
          <a:ext cx="8032755" cy="3117114"/>
        </p:xfrm>
        <a:graphic>
          <a:graphicData uri="http://schemas.openxmlformats.org/drawingml/2006/table">
            <a:tbl>
              <a:tblPr/>
              <a:tblGrid>
                <a:gridCol w="60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0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6679" y="162880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84434"/>
              </p:ext>
            </p:extLst>
          </p:nvPr>
        </p:nvGraphicFramePr>
        <p:xfrm>
          <a:off x="827582" y="2420887"/>
          <a:ext cx="7477931" cy="2520280"/>
        </p:xfrm>
        <a:graphic>
          <a:graphicData uri="http://schemas.openxmlformats.org/drawingml/2006/table">
            <a:tbl>
              <a:tblPr/>
              <a:tblGrid>
                <a:gridCol w="56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88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49287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445346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72206"/>
              </p:ext>
            </p:extLst>
          </p:nvPr>
        </p:nvGraphicFramePr>
        <p:xfrm>
          <a:off x="827582" y="2060849"/>
          <a:ext cx="7478528" cy="4006021"/>
        </p:xfrm>
        <a:graphic>
          <a:graphicData uri="http://schemas.openxmlformats.org/drawingml/2006/table">
            <a:tbl>
              <a:tblPr/>
              <a:tblGrid>
                <a:gridCol w="65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4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92961"/>
              </p:ext>
            </p:extLst>
          </p:nvPr>
        </p:nvGraphicFramePr>
        <p:xfrm>
          <a:off x="432190" y="2006271"/>
          <a:ext cx="8205818" cy="3843612"/>
        </p:xfrm>
        <a:graphic>
          <a:graphicData uri="http://schemas.openxmlformats.org/drawingml/2006/table">
            <a:tbl>
              <a:tblPr/>
              <a:tblGrid>
                <a:gridCol w="63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8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3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5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073293"/>
              </p:ext>
            </p:extLst>
          </p:nvPr>
        </p:nvGraphicFramePr>
        <p:xfrm>
          <a:off x="467544" y="1690800"/>
          <a:ext cx="8219256" cy="382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170887"/>
              </p:ext>
            </p:extLst>
          </p:nvPr>
        </p:nvGraphicFramePr>
        <p:xfrm>
          <a:off x="539552" y="1690687"/>
          <a:ext cx="8147248" cy="361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58924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69891"/>
              </p:ext>
            </p:extLst>
          </p:nvPr>
        </p:nvGraphicFramePr>
        <p:xfrm>
          <a:off x="486503" y="2204864"/>
          <a:ext cx="8061696" cy="3312370"/>
        </p:xfrm>
        <a:graphic>
          <a:graphicData uri="http://schemas.openxmlformats.org/drawingml/2006/table">
            <a:tbl>
              <a:tblPr/>
              <a:tblGrid>
                <a:gridCol w="94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49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55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1.702.789.383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247.700.321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112.076.998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267.071.092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11.003.081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113.990.628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08929"/>
              </p:ext>
            </p:extLst>
          </p:nvPr>
        </p:nvGraphicFramePr>
        <p:xfrm>
          <a:off x="457197" y="2256118"/>
          <a:ext cx="7931226" cy="2901073"/>
        </p:xfrm>
        <a:graphic>
          <a:graphicData uri="http://schemas.openxmlformats.org/drawingml/2006/table">
            <a:tbl>
              <a:tblPr/>
              <a:tblGrid>
                <a:gridCol w="733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33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8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06509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6D5FBA-3AAD-4425-BB2F-F63F7998DB4B}"/>
              </a:ext>
            </a:extLst>
          </p:cNvPr>
          <p:cNvGraphicFramePr>
            <a:graphicFrameLocks noGrp="1"/>
          </p:cNvGraphicFramePr>
          <p:nvPr/>
        </p:nvGraphicFramePr>
        <p:xfrm>
          <a:off x="1301750" y="2015331"/>
          <a:ext cx="6540500" cy="3971925"/>
        </p:xfrm>
        <a:graphic>
          <a:graphicData uri="http://schemas.openxmlformats.org/drawingml/2006/table">
            <a:tbl>
              <a:tblPr/>
              <a:tblGrid>
                <a:gridCol w="641048">
                  <a:extLst>
                    <a:ext uri="{9D8B030D-6E8A-4147-A177-3AD203B41FA5}">
                      <a16:colId xmlns:a16="http://schemas.microsoft.com/office/drawing/2014/main" val="2634799947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593843770"/>
                    </a:ext>
                  </a:extLst>
                </a:gridCol>
                <a:gridCol w="2273905">
                  <a:extLst>
                    <a:ext uri="{9D8B030D-6E8A-4147-A177-3AD203B41FA5}">
                      <a16:colId xmlns:a16="http://schemas.microsoft.com/office/drawing/2014/main" val="642373591"/>
                    </a:ext>
                  </a:extLst>
                </a:gridCol>
                <a:gridCol w="641048">
                  <a:extLst>
                    <a:ext uri="{9D8B030D-6E8A-4147-A177-3AD203B41FA5}">
                      <a16:colId xmlns:a16="http://schemas.microsoft.com/office/drawing/2014/main" val="214808821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14681458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81201014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2118484837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1469602415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387321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7351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53.329.558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31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27618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23224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37.830.125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567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7264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091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163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516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223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4561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0544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1364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514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962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4638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9983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2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5" y="1344483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828259"/>
              </p:ext>
            </p:extLst>
          </p:nvPr>
        </p:nvGraphicFramePr>
        <p:xfrm>
          <a:off x="482147" y="1681605"/>
          <a:ext cx="7474229" cy="4555700"/>
        </p:xfrm>
        <a:graphic>
          <a:graphicData uri="http://schemas.openxmlformats.org/drawingml/2006/table">
            <a:tbl>
              <a:tblPr/>
              <a:tblGrid>
                <a:gridCol w="843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5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2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53.329.558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43.483.629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3.044.843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0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44612410,0%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44612410,0%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29154"/>
              </p:ext>
            </p:extLst>
          </p:nvPr>
        </p:nvGraphicFramePr>
        <p:xfrm>
          <a:off x="683567" y="2132861"/>
          <a:ext cx="7756981" cy="3312362"/>
        </p:xfrm>
        <a:graphic>
          <a:graphicData uri="http://schemas.openxmlformats.org/drawingml/2006/table">
            <a:tbl>
              <a:tblPr/>
              <a:tblGrid>
                <a:gridCol w="65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1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8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5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5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04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5300</TotalTime>
  <Words>5855</Words>
  <Application>Microsoft Office PowerPoint</Application>
  <PresentationFormat>Presentación en pantalla (4:3)</PresentationFormat>
  <Paragraphs>3420</Paragraphs>
  <Slides>28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1_Tema de Office</vt:lpstr>
      <vt:lpstr>Tema de Office</vt:lpstr>
      <vt:lpstr>EJECUCIÓN PRESUPUESTARIA DE GASTOS ACUMULADA ENERO DE 2021 PARTIDA 11: MINISTERIO DE DEFENSA NACIONAL</vt:lpstr>
      <vt:lpstr>EJECUCIÓN ACUMULADA DE GASTOS A ENERO DE 2021  PARTIDA 11 MINISTERIO DE DEFENSA NACIONAL</vt:lpstr>
      <vt:lpstr>COMPORTAMIENTO DE LA EJECUCIÓN MENSUAL DE GASTOS A ENERO DE 2021 PARTIDA 11 MINISTERIO DE DEFENSA NACIONAL</vt:lpstr>
      <vt:lpstr>COMPORTAMIENTO DE LA EJECUCIÓN ACUMULADA DE GASTOS A ENERO DE 2021  PARTIDA 11 MINISTERIO DE DEFENSA NACIONAL</vt:lpstr>
      <vt:lpstr>EJECUCIÓN ACUMULADA DE GASTOS A ENERO DE 2021  PARTIDA 11 MINISTERIO DE DEFENSA NACIONAL</vt:lpstr>
      <vt:lpstr>EJECUCIÓN ACUMULADA DE GASTOS A ENERO DE 2021  PARTIDA 11 MINISTERIO DE DEFENSA NACIONAL</vt:lpstr>
      <vt:lpstr>EJECUCIÓN ACUMULADA DE GASTOS A ENERO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385</cp:revision>
  <cp:lastPrinted>2019-05-13T15:36:27Z</cp:lastPrinted>
  <dcterms:created xsi:type="dcterms:W3CDTF">2016-06-23T13:38:47Z</dcterms:created>
  <dcterms:modified xsi:type="dcterms:W3CDTF">2021-08-09T20:40:00Z</dcterms:modified>
</cp:coreProperties>
</file>