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C-4CDD-B555-00E8E23520FD}"/>
            </c:ext>
          </c:extLst>
        </c:ser>
        <c:ser>
          <c:idx val="0"/>
          <c:order val="1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C-4CDD-B555-00E8E23520FD}"/>
            </c:ext>
          </c:extLst>
        </c:ser>
        <c:ser>
          <c:idx val="1"/>
          <c:order val="2"/>
          <c:tx>
            <c:strRef>
              <c:f>'Partida 28'!$C$31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AC-4CDD-B555-00E8E23520FD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AC-4CDD-B555-00E8E23520FD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AC-4CDD-B555-00E8E23520FD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AC-4CDD-B555-00E8E23520FD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AC-4CDD-B555-00E8E23520FD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AC-4CDD-B555-00E8E23520FD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AC-4CDD-B555-00E8E2352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</c:f>
              <c:numCache>
                <c:formatCode>0.0%</c:formatCode>
                <c:ptCount val="1"/>
                <c:pt idx="0">
                  <c:v>0.10110691762186438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AAC-4CDD-B555-00E8E23520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31-4CCA-8705-182712B93CBF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31-4CCA-8705-182712B93CBF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31-4CCA-8705-182712B93CBF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31-4CCA-8705-182712B93CBF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31-4CCA-8705-182712B93CBF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31-4CCA-8705-182712B93CBF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31-4CCA-8705-182712B93CBF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31-4CCA-8705-182712B93CBF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31-4CCA-8705-182712B93CBF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31-4CCA-8705-182712B93CBF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131-4CCA-8705-182712B93CBF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31-4CCA-8705-182712B93CBF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31-4CCA-8705-182712B93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</c:f>
              <c:numCache>
                <c:formatCode>0.0%</c:formatCode>
                <c:ptCount val="1"/>
                <c:pt idx="0">
                  <c:v>0.10110691762186438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131-4CCA-8705-182712B93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692697"/>
            <a:ext cx="7992888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72292"/>
              </p:ext>
            </p:extLst>
          </p:nvPr>
        </p:nvGraphicFramePr>
        <p:xfrm>
          <a:off x="755576" y="1772816"/>
          <a:ext cx="7632848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780602"/>
              </p:ext>
            </p:extLst>
          </p:nvPr>
        </p:nvGraphicFramePr>
        <p:xfrm>
          <a:off x="539552" y="1916832"/>
          <a:ext cx="7992888" cy="3686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5463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164537"/>
              </p:ext>
            </p:extLst>
          </p:nvPr>
        </p:nvGraphicFramePr>
        <p:xfrm>
          <a:off x="611558" y="1988840"/>
          <a:ext cx="7848873" cy="363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D064F1-BCFF-4C7E-9B29-982D993B1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19833"/>
              </p:ext>
            </p:extLst>
          </p:nvPr>
        </p:nvGraphicFramePr>
        <p:xfrm>
          <a:off x="565458" y="1790448"/>
          <a:ext cx="7974988" cy="1744501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278612997"/>
                    </a:ext>
                  </a:extLst>
                </a:gridCol>
                <a:gridCol w="2244534">
                  <a:extLst>
                    <a:ext uri="{9D8B030D-6E8A-4147-A177-3AD203B41FA5}">
                      <a16:colId xmlns:a16="http://schemas.microsoft.com/office/drawing/2014/main" val="2394966353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10411995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566208062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385979056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4240335875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1909312459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2985747663"/>
                    </a:ext>
                  </a:extLst>
                </a:gridCol>
              </a:tblGrid>
              <a:tr h="1568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527070"/>
                  </a:ext>
                </a:extLst>
              </a:tr>
              <a:tr h="4802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0279"/>
                  </a:ext>
                </a:extLst>
              </a:tr>
              <a:tr h="166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9.504.447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033094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4241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490908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384763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688120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3149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79511860,0%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79511860,0%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38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42718F-CDCC-4F5A-AA6F-110BEAA78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31537"/>
              </p:ext>
            </p:extLst>
          </p:nvPr>
        </p:nvGraphicFramePr>
        <p:xfrm>
          <a:off x="556652" y="1844824"/>
          <a:ext cx="8058150" cy="2711717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1926976959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3823611983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990954818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2258597540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980615429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583105236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961411045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035867722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3630451915"/>
                    </a:ext>
                  </a:extLst>
                </a:gridCol>
                <a:gridCol w="648108">
                  <a:extLst>
                    <a:ext uri="{9D8B030D-6E8A-4147-A177-3AD203B41FA5}">
                      <a16:colId xmlns:a16="http://schemas.microsoft.com/office/drawing/2014/main" val="350949965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52788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42798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9.504.447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199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845.591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3309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973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51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379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852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528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517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45.999.946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14.892.459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063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30.691.517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-14.892.459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1622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0991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932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6206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1454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94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03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3419</TotalTime>
  <Words>497</Words>
  <Application>Microsoft Office PowerPoint</Application>
  <PresentationFormat>Presentación en pantalla (4:3)</PresentationFormat>
  <Paragraphs>258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1_Tema de Office</vt:lpstr>
      <vt:lpstr>EJECUCIÓN ACUMULADA DE GASTOS PRESUPUESTARIOS AL MES DE ENERO DE 2021 PARTIDA 28: SERVICIO ELECTORAL</vt:lpstr>
      <vt:lpstr>Presentación de PowerPoint</vt:lpstr>
      <vt:lpstr>Presentación de PowerPoint</vt:lpstr>
      <vt:lpstr>Presentación de PowerPoint</vt:lpstr>
      <vt:lpstr>EJECUCIÓN ACUMULADA DE GASTOS A ENERO DE 2021  PARTIDA 28 SERVICIO ELECTORAL</vt:lpstr>
      <vt:lpstr>EJECUCIÓN ACUMULADA DE GASTOS A ENERO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226</cp:revision>
  <cp:lastPrinted>2019-10-09T11:55:36Z</cp:lastPrinted>
  <dcterms:created xsi:type="dcterms:W3CDTF">2016-06-23T13:38:47Z</dcterms:created>
  <dcterms:modified xsi:type="dcterms:W3CDTF">2021-04-14T20:47:31Z</dcterms:modified>
</cp:coreProperties>
</file>