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33C1114-A060-465F-A10B-C5AD343629B5}">
          <p14:sldIdLst>
            <p14:sldId id="256"/>
            <p14:sldId id="308"/>
            <p14:sldId id="300"/>
            <p14:sldId id="307"/>
            <p14:sldId id="264"/>
            <p14:sldId id="263"/>
            <p14:sldId id="281"/>
            <p14:sldId id="282"/>
            <p14:sldId id="302"/>
            <p14:sldId id="306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4A-4341-BCE8-FD188B25297C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4A-4341-BCE8-FD188B25297C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4A-4341-BCE8-FD188B25297C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4A-4341-BCE8-FD188B25297C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4A-4341-BCE8-FD188B25297C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4A-4341-BCE8-FD188B25297C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34A-4341-BCE8-FD188B25297C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4A-4341-BCE8-FD188B25297C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4A-4341-BCE8-FD188B25297C}"/>
                </c:ext>
              </c:extLst>
            </c:dLbl>
            <c:dLbl>
              <c:idx val="7"/>
              <c:layout>
                <c:manualLayout>
                  <c:x val="6.68984407922452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4A-4341-BCE8-FD188B25297C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4A-4341-BCE8-FD188B25297C}"/>
                </c:ext>
              </c:extLst>
            </c:dLbl>
            <c:dLbl>
              <c:idx val="9"/>
              <c:layout>
                <c:manualLayout>
                  <c:x val="4.4598960528164071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4A-4341-BCE8-FD188B25297C}"/>
                </c:ext>
              </c:extLst>
            </c:dLbl>
            <c:dLbl>
              <c:idx val="10"/>
              <c:layout>
                <c:manualLayout>
                  <c:x val="1.114974013204101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4A-4341-BCE8-FD188B2529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02'!$D$24:$N$24</c:f>
              <c:numCache>
                <c:formatCode>0.0%</c:formatCode>
                <c:ptCount val="11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  <c:pt idx="6">
                  <c:v>7.553540838645921E-2</c:v>
                </c:pt>
                <c:pt idx="7">
                  <c:v>7.1999372255179481E-2</c:v>
                </c:pt>
                <c:pt idx="8">
                  <c:v>9.3630703039186164E-2</c:v>
                </c:pt>
                <c:pt idx="9">
                  <c:v>6.9128003543963271E-2</c:v>
                </c:pt>
                <c:pt idx="10">
                  <c:v>7.2941231998925424E-2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34A-4341-BCE8-FD188B2529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6C-45AA-9345-0E09C13D91A6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6C-45AA-9345-0E09C13D91A6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6C-45AA-9345-0E09C13D91A6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6C-45AA-9345-0E09C13D91A6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6C-45AA-9345-0E09C13D91A6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6C-45AA-9345-0E09C13D91A6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6C-45AA-9345-0E09C13D91A6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6C-45AA-9345-0E09C13D91A6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6C-45AA-9345-0E09C13D91A6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6C-45AA-9345-0E09C13D91A6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6C-45AA-9345-0E09C13D91A6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6C-45AA-9345-0E09C13D91A6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6C-45AA-9345-0E09C13D91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02'!$D$18:$N$18</c:f>
              <c:numCache>
                <c:formatCode>0.0%</c:formatCode>
                <c:ptCount val="11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  <c:pt idx="6">
                  <c:v>0.52947055493166573</c:v>
                </c:pt>
                <c:pt idx="7">
                  <c:v>0.60146992718684511</c:v>
                </c:pt>
                <c:pt idx="8">
                  <c:v>0.6951006302260313</c:v>
                </c:pt>
                <c:pt idx="9">
                  <c:v>0.76422863376999461</c:v>
                </c:pt>
                <c:pt idx="10">
                  <c:v>0.83716986576892005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D6C-45AA-9345-0E09C13D9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94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792B116-9984-4A0D-A9FD-4888B8C4DA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-1245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4A6815-E870-48DC-BC6A-61EF6A6399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3326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5F02F75-59C4-44D0-AAEE-D459D68E2C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0375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E396756-53CC-457B-B878-0CBF08C62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4947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63284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419" y="1121142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51432" y="2026975"/>
            <a:ext cx="7936109" cy="246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88085"/>
              </p:ext>
            </p:extLst>
          </p:nvPr>
        </p:nvGraphicFramePr>
        <p:xfrm>
          <a:off x="533419" y="2341902"/>
          <a:ext cx="7886700" cy="170229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426935661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7159297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97844434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27524137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7711472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7895992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122608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815907092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941774722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89794367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409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1332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774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420.203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2060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421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563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7571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862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229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035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0893" y="1174369"/>
            <a:ext cx="78996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33951" y="1808225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98452"/>
              </p:ext>
            </p:extLst>
          </p:nvPr>
        </p:nvGraphicFramePr>
        <p:xfrm>
          <a:off x="533949" y="2132855"/>
          <a:ext cx="7916622" cy="1246378"/>
        </p:xfrm>
        <a:graphic>
          <a:graphicData uri="http://schemas.openxmlformats.org/drawingml/2006/table">
            <a:tbl>
              <a:tblPr/>
              <a:tblGrid>
                <a:gridCol w="287564">
                  <a:extLst>
                    <a:ext uri="{9D8B030D-6E8A-4147-A177-3AD203B41FA5}">
                      <a16:colId xmlns:a16="http://schemas.microsoft.com/office/drawing/2014/main" val="3628764575"/>
                    </a:ext>
                  </a:extLst>
                </a:gridCol>
                <a:gridCol w="287564">
                  <a:extLst>
                    <a:ext uri="{9D8B030D-6E8A-4147-A177-3AD203B41FA5}">
                      <a16:colId xmlns:a16="http://schemas.microsoft.com/office/drawing/2014/main" val="2230652187"/>
                    </a:ext>
                  </a:extLst>
                </a:gridCol>
                <a:gridCol w="287564">
                  <a:extLst>
                    <a:ext uri="{9D8B030D-6E8A-4147-A177-3AD203B41FA5}">
                      <a16:colId xmlns:a16="http://schemas.microsoft.com/office/drawing/2014/main" val="1484685519"/>
                    </a:ext>
                  </a:extLst>
                </a:gridCol>
                <a:gridCol w="2579444">
                  <a:extLst>
                    <a:ext uri="{9D8B030D-6E8A-4147-A177-3AD203B41FA5}">
                      <a16:colId xmlns:a16="http://schemas.microsoft.com/office/drawing/2014/main" val="3736017916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121323601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1485990661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2581770779"/>
                    </a:ext>
                  </a:extLst>
                </a:gridCol>
                <a:gridCol w="770670">
                  <a:extLst>
                    <a:ext uri="{9D8B030D-6E8A-4147-A177-3AD203B41FA5}">
                      <a16:colId xmlns:a16="http://schemas.microsoft.com/office/drawing/2014/main" val="2699301683"/>
                    </a:ext>
                  </a:extLst>
                </a:gridCol>
                <a:gridCol w="701655">
                  <a:extLst>
                    <a:ext uri="{9D8B030D-6E8A-4147-A177-3AD203B41FA5}">
                      <a16:colId xmlns:a16="http://schemas.microsoft.com/office/drawing/2014/main" val="1166269252"/>
                    </a:ext>
                  </a:extLst>
                </a:gridCol>
                <a:gridCol w="690151">
                  <a:extLst>
                    <a:ext uri="{9D8B030D-6E8A-4147-A177-3AD203B41FA5}">
                      <a16:colId xmlns:a16="http://schemas.microsoft.com/office/drawing/2014/main" val="1833182356"/>
                    </a:ext>
                  </a:extLst>
                </a:gridCol>
              </a:tblGrid>
              <a:tr h="132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280958"/>
                  </a:ext>
                </a:extLst>
              </a:tr>
              <a:tr h="407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71390"/>
                  </a:ext>
                </a:extLst>
              </a:tr>
              <a:tr h="174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57948"/>
                  </a:ext>
                </a:extLst>
              </a:tr>
              <a:tr h="13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693.903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11816"/>
                  </a:ext>
                </a:extLst>
              </a:tr>
              <a:tr h="13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9500"/>
                  </a:ext>
                </a:extLst>
              </a:tr>
              <a:tr h="13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85107"/>
                  </a:ext>
                </a:extLst>
              </a:tr>
              <a:tr h="13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57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1169730"/>
            <a:ext cx="805258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98792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471065"/>
              </p:ext>
            </p:extLst>
          </p:nvPr>
        </p:nvGraphicFramePr>
        <p:xfrm>
          <a:off x="539552" y="2420888"/>
          <a:ext cx="7776864" cy="364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99" y="1125554"/>
            <a:ext cx="7989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011938"/>
              </p:ext>
            </p:extLst>
          </p:nvPr>
        </p:nvGraphicFramePr>
        <p:xfrm>
          <a:off x="518999" y="2276872"/>
          <a:ext cx="7963185" cy="375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2744" y="1119894"/>
            <a:ext cx="78548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2744" y="1780882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039405"/>
              </p:ext>
            </p:extLst>
          </p:nvPr>
        </p:nvGraphicFramePr>
        <p:xfrm>
          <a:off x="536728" y="2084166"/>
          <a:ext cx="7871423" cy="1708477"/>
        </p:xfrm>
        <a:graphic>
          <a:graphicData uri="http://schemas.openxmlformats.org/drawingml/2006/table">
            <a:tbl>
              <a:tblPr/>
              <a:tblGrid>
                <a:gridCol w="829222">
                  <a:extLst>
                    <a:ext uri="{9D8B030D-6E8A-4147-A177-3AD203B41FA5}">
                      <a16:colId xmlns:a16="http://schemas.microsoft.com/office/drawing/2014/main" val="1947405047"/>
                    </a:ext>
                  </a:extLst>
                </a:gridCol>
                <a:gridCol w="2215385">
                  <a:extLst>
                    <a:ext uri="{9D8B030D-6E8A-4147-A177-3AD203B41FA5}">
                      <a16:colId xmlns:a16="http://schemas.microsoft.com/office/drawing/2014/main" val="3462996831"/>
                    </a:ext>
                  </a:extLst>
                </a:gridCol>
                <a:gridCol w="829222">
                  <a:extLst>
                    <a:ext uri="{9D8B030D-6E8A-4147-A177-3AD203B41FA5}">
                      <a16:colId xmlns:a16="http://schemas.microsoft.com/office/drawing/2014/main" val="892680489"/>
                    </a:ext>
                  </a:extLst>
                </a:gridCol>
                <a:gridCol w="829222">
                  <a:extLst>
                    <a:ext uri="{9D8B030D-6E8A-4147-A177-3AD203B41FA5}">
                      <a16:colId xmlns:a16="http://schemas.microsoft.com/office/drawing/2014/main" val="1243959998"/>
                    </a:ext>
                  </a:extLst>
                </a:gridCol>
                <a:gridCol w="829222">
                  <a:extLst>
                    <a:ext uri="{9D8B030D-6E8A-4147-A177-3AD203B41FA5}">
                      <a16:colId xmlns:a16="http://schemas.microsoft.com/office/drawing/2014/main" val="497653783"/>
                    </a:ext>
                  </a:extLst>
                </a:gridCol>
                <a:gridCol w="829222">
                  <a:extLst>
                    <a:ext uri="{9D8B030D-6E8A-4147-A177-3AD203B41FA5}">
                      <a16:colId xmlns:a16="http://schemas.microsoft.com/office/drawing/2014/main" val="3341716201"/>
                    </a:ext>
                  </a:extLst>
                </a:gridCol>
                <a:gridCol w="754964">
                  <a:extLst>
                    <a:ext uri="{9D8B030D-6E8A-4147-A177-3AD203B41FA5}">
                      <a16:colId xmlns:a16="http://schemas.microsoft.com/office/drawing/2014/main" val="3090408991"/>
                    </a:ext>
                  </a:extLst>
                </a:gridCol>
                <a:gridCol w="754964">
                  <a:extLst>
                    <a:ext uri="{9D8B030D-6E8A-4147-A177-3AD203B41FA5}">
                      <a16:colId xmlns:a16="http://schemas.microsoft.com/office/drawing/2014/main" val="858136996"/>
                    </a:ext>
                  </a:extLst>
                </a:gridCol>
              </a:tblGrid>
              <a:tr h="1535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6908"/>
                  </a:ext>
                </a:extLst>
              </a:tr>
              <a:tr h="4703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251284"/>
                  </a:ext>
                </a:extLst>
              </a:tr>
              <a:tr h="16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110.465.992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00962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63.840.254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256774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13.184.710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9620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47868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34.870.051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17736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62644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2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1161404"/>
            <a:ext cx="80113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1635" y="1769490"/>
            <a:ext cx="8122172" cy="2717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64235"/>
              </p:ext>
            </p:extLst>
          </p:nvPr>
        </p:nvGraphicFramePr>
        <p:xfrm>
          <a:off x="521043" y="2058274"/>
          <a:ext cx="8011393" cy="1579553"/>
        </p:xfrm>
        <a:graphic>
          <a:graphicData uri="http://schemas.openxmlformats.org/drawingml/2006/table">
            <a:tbl>
              <a:tblPr/>
              <a:tblGrid>
                <a:gridCol w="301975">
                  <a:extLst>
                    <a:ext uri="{9D8B030D-6E8A-4147-A177-3AD203B41FA5}">
                      <a16:colId xmlns:a16="http://schemas.microsoft.com/office/drawing/2014/main" val="2842377861"/>
                    </a:ext>
                  </a:extLst>
                </a:gridCol>
                <a:gridCol w="301975">
                  <a:extLst>
                    <a:ext uri="{9D8B030D-6E8A-4147-A177-3AD203B41FA5}">
                      <a16:colId xmlns:a16="http://schemas.microsoft.com/office/drawing/2014/main" val="1284664870"/>
                    </a:ext>
                  </a:extLst>
                </a:gridCol>
                <a:gridCol w="2708716">
                  <a:extLst>
                    <a:ext uri="{9D8B030D-6E8A-4147-A177-3AD203B41FA5}">
                      <a16:colId xmlns:a16="http://schemas.microsoft.com/office/drawing/2014/main" val="423614322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3512929310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383460524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1309298436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4191674612"/>
                    </a:ext>
                  </a:extLst>
                </a:gridCol>
                <a:gridCol w="736819">
                  <a:extLst>
                    <a:ext uri="{9D8B030D-6E8A-4147-A177-3AD203B41FA5}">
                      <a16:colId xmlns:a16="http://schemas.microsoft.com/office/drawing/2014/main" val="3673054340"/>
                    </a:ext>
                  </a:extLst>
                </a:gridCol>
                <a:gridCol w="724740">
                  <a:extLst>
                    <a:ext uri="{9D8B030D-6E8A-4147-A177-3AD203B41FA5}">
                      <a16:colId xmlns:a16="http://schemas.microsoft.com/office/drawing/2014/main" val="941706314"/>
                    </a:ext>
                  </a:extLst>
                </a:gridCol>
              </a:tblGrid>
              <a:tr h="143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13553"/>
                  </a:ext>
                </a:extLst>
              </a:tr>
              <a:tr h="439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93795"/>
                  </a:ext>
                </a:extLst>
              </a:tr>
              <a:tr h="188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110.465.992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60828"/>
                  </a:ext>
                </a:extLst>
              </a:tr>
              <a:tr h="143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36.067.167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754229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61.953.137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30250"/>
                  </a:ext>
                </a:extLst>
              </a:tr>
              <a:tr h="17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11.294.796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07190"/>
                  </a:ext>
                </a:extLst>
              </a:tr>
              <a:tr h="17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436.215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857684"/>
                  </a:ext>
                </a:extLst>
              </a:tr>
              <a:tr h="143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714.677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9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060" y="1090388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76150" y="1727415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88010"/>
              </p:ext>
            </p:extLst>
          </p:nvPr>
        </p:nvGraphicFramePr>
        <p:xfrm>
          <a:off x="570026" y="2036980"/>
          <a:ext cx="7909914" cy="4286763"/>
        </p:xfrm>
        <a:graphic>
          <a:graphicData uri="http://schemas.openxmlformats.org/drawingml/2006/table">
            <a:tbl>
              <a:tblPr/>
              <a:tblGrid>
                <a:gridCol w="287320">
                  <a:extLst>
                    <a:ext uri="{9D8B030D-6E8A-4147-A177-3AD203B41FA5}">
                      <a16:colId xmlns:a16="http://schemas.microsoft.com/office/drawing/2014/main" val="748216284"/>
                    </a:ext>
                  </a:extLst>
                </a:gridCol>
                <a:gridCol w="287320">
                  <a:extLst>
                    <a:ext uri="{9D8B030D-6E8A-4147-A177-3AD203B41FA5}">
                      <a16:colId xmlns:a16="http://schemas.microsoft.com/office/drawing/2014/main" val="274224353"/>
                    </a:ext>
                  </a:extLst>
                </a:gridCol>
                <a:gridCol w="287320">
                  <a:extLst>
                    <a:ext uri="{9D8B030D-6E8A-4147-A177-3AD203B41FA5}">
                      <a16:colId xmlns:a16="http://schemas.microsoft.com/office/drawing/2014/main" val="3229654542"/>
                    </a:ext>
                  </a:extLst>
                </a:gridCol>
                <a:gridCol w="2577259">
                  <a:extLst>
                    <a:ext uri="{9D8B030D-6E8A-4147-A177-3AD203B41FA5}">
                      <a16:colId xmlns:a16="http://schemas.microsoft.com/office/drawing/2014/main" val="414961402"/>
                    </a:ext>
                  </a:extLst>
                </a:gridCol>
                <a:gridCol w="770017">
                  <a:extLst>
                    <a:ext uri="{9D8B030D-6E8A-4147-A177-3AD203B41FA5}">
                      <a16:colId xmlns:a16="http://schemas.microsoft.com/office/drawing/2014/main" val="3743879290"/>
                    </a:ext>
                  </a:extLst>
                </a:gridCol>
                <a:gridCol w="770017">
                  <a:extLst>
                    <a:ext uri="{9D8B030D-6E8A-4147-A177-3AD203B41FA5}">
                      <a16:colId xmlns:a16="http://schemas.microsoft.com/office/drawing/2014/main" val="40051652"/>
                    </a:ext>
                  </a:extLst>
                </a:gridCol>
                <a:gridCol w="770017">
                  <a:extLst>
                    <a:ext uri="{9D8B030D-6E8A-4147-A177-3AD203B41FA5}">
                      <a16:colId xmlns:a16="http://schemas.microsoft.com/office/drawing/2014/main" val="304439246"/>
                    </a:ext>
                  </a:extLst>
                </a:gridCol>
                <a:gridCol w="770017">
                  <a:extLst>
                    <a:ext uri="{9D8B030D-6E8A-4147-A177-3AD203B41FA5}">
                      <a16:colId xmlns:a16="http://schemas.microsoft.com/office/drawing/2014/main" val="2449298444"/>
                    </a:ext>
                  </a:extLst>
                </a:gridCol>
                <a:gridCol w="701060">
                  <a:extLst>
                    <a:ext uri="{9D8B030D-6E8A-4147-A177-3AD203B41FA5}">
                      <a16:colId xmlns:a16="http://schemas.microsoft.com/office/drawing/2014/main" val="44201797"/>
                    </a:ext>
                  </a:extLst>
                </a:gridCol>
                <a:gridCol w="689567">
                  <a:extLst>
                    <a:ext uri="{9D8B030D-6E8A-4147-A177-3AD203B41FA5}">
                      <a16:colId xmlns:a16="http://schemas.microsoft.com/office/drawing/2014/main" val="3014377192"/>
                    </a:ext>
                  </a:extLst>
                </a:gridCol>
              </a:tblGrid>
              <a:tr h="136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022804"/>
                  </a:ext>
                </a:extLst>
              </a:tr>
              <a:tr h="418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488737"/>
                  </a:ext>
                </a:extLst>
              </a:tr>
              <a:tr h="1793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36.067.167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729168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20.071.414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31348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4.089.977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33031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252.498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31697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7419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46953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11.040.653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85754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436650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48471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10.479.467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75627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5.008.153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126695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1.003.487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91517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2.309.341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51739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27789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64551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258961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1.171.486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89462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5239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646372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780427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0970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412604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27351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43320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026847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10846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726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8370" y="112597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2" y="1755183"/>
            <a:ext cx="8007741" cy="259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0523"/>
              </p:ext>
            </p:extLst>
          </p:nvPr>
        </p:nvGraphicFramePr>
        <p:xfrm>
          <a:off x="494462" y="2080805"/>
          <a:ext cx="8002349" cy="3605830"/>
        </p:xfrm>
        <a:graphic>
          <a:graphicData uri="http://schemas.openxmlformats.org/drawingml/2006/table">
            <a:tbl>
              <a:tblPr/>
              <a:tblGrid>
                <a:gridCol w="290678">
                  <a:extLst>
                    <a:ext uri="{9D8B030D-6E8A-4147-A177-3AD203B41FA5}">
                      <a16:colId xmlns:a16="http://schemas.microsoft.com/office/drawing/2014/main" val="1713171385"/>
                    </a:ext>
                  </a:extLst>
                </a:gridCol>
                <a:gridCol w="290678">
                  <a:extLst>
                    <a:ext uri="{9D8B030D-6E8A-4147-A177-3AD203B41FA5}">
                      <a16:colId xmlns:a16="http://schemas.microsoft.com/office/drawing/2014/main" val="1587322445"/>
                    </a:ext>
                  </a:extLst>
                </a:gridCol>
                <a:gridCol w="290678">
                  <a:extLst>
                    <a:ext uri="{9D8B030D-6E8A-4147-A177-3AD203B41FA5}">
                      <a16:colId xmlns:a16="http://schemas.microsoft.com/office/drawing/2014/main" val="3263993119"/>
                    </a:ext>
                  </a:extLst>
                </a:gridCol>
                <a:gridCol w="2607377">
                  <a:extLst>
                    <a:ext uri="{9D8B030D-6E8A-4147-A177-3AD203B41FA5}">
                      <a16:colId xmlns:a16="http://schemas.microsoft.com/office/drawing/2014/main" val="2920459526"/>
                    </a:ext>
                  </a:extLst>
                </a:gridCol>
                <a:gridCol w="779015">
                  <a:extLst>
                    <a:ext uri="{9D8B030D-6E8A-4147-A177-3AD203B41FA5}">
                      <a16:colId xmlns:a16="http://schemas.microsoft.com/office/drawing/2014/main" val="3434397729"/>
                    </a:ext>
                  </a:extLst>
                </a:gridCol>
                <a:gridCol w="779015">
                  <a:extLst>
                    <a:ext uri="{9D8B030D-6E8A-4147-A177-3AD203B41FA5}">
                      <a16:colId xmlns:a16="http://schemas.microsoft.com/office/drawing/2014/main" val="2778991663"/>
                    </a:ext>
                  </a:extLst>
                </a:gridCol>
                <a:gridCol w="779015">
                  <a:extLst>
                    <a:ext uri="{9D8B030D-6E8A-4147-A177-3AD203B41FA5}">
                      <a16:colId xmlns:a16="http://schemas.microsoft.com/office/drawing/2014/main" val="2551177707"/>
                    </a:ext>
                  </a:extLst>
                </a:gridCol>
                <a:gridCol w="779015">
                  <a:extLst>
                    <a:ext uri="{9D8B030D-6E8A-4147-A177-3AD203B41FA5}">
                      <a16:colId xmlns:a16="http://schemas.microsoft.com/office/drawing/2014/main" val="1882481552"/>
                    </a:ext>
                  </a:extLst>
                </a:gridCol>
                <a:gridCol w="709253">
                  <a:extLst>
                    <a:ext uri="{9D8B030D-6E8A-4147-A177-3AD203B41FA5}">
                      <a16:colId xmlns:a16="http://schemas.microsoft.com/office/drawing/2014/main" val="1266323452"/>
                    </a:ext>
                  </a:extLst>
                </a:gridCol>
                <a:gridCol w="697625">
                  <a:extLst>
                    <a:ext uri="{9D8B030D-6E8A-4147-A177-3AD203B41FA5}">
                      <a16:colId xmlns:a16="http://schemas.microsoft.com/office/drawing/2014/main" val="1199879425"/>
                    </a:ext>
                  </a:extLst>
                </a:gridCol>
              </a:tblGrid>
              <a:tr h="136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957907"/>
                  </a:ext>
                </a:extLst>
              </a:tr>
              <a:tr h="418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20557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61.953.137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01109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32.669.762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53192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4.321.538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798882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69417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00124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23.821.055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88291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23.746.834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620458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9.215.350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18839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1.684.396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00459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8.301.219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84115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2.702.950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37587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293203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1.815.920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87806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99184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608234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374.232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93091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68608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02262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334993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94898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61637"/>
                  </a:ext>
                </a:extLst>
              </a:tr>
              <a:tr h="13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73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084" y="113987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50084" y="1778920"/>
            <a:ext cx="7958808" cy="2580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71161"/>
              </p:ext>
            </p:extLst>
          </p:nvPr>
        </p:nvGraphicFramePr>
        <p:xfrm>
          <a:off x="550083" y="2084904"/>
          <a:ext cx="7958809" cy="2956696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2867610533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742810206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823610028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322951995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112009156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739978407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76458239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773528059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1394266251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358216486"/>
                    </a:ext>
                  </a:extLst>
                </a:gridCol>
              </a:tblGrid>
              <a:tr h="138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84771"/>
                  </a:ext>
                </a:extLst>
              </a:tr>
              <a:tr h="423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44663"/>
                  </a:ext>
                </a:extLst>
              </a:tr>
              <a:tr h="181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11.294.796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15842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9.984.972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15396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953.999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80314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88505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4163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67880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57254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16001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938627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155330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01754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20319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22612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9893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150838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17062"/>
                  </a:ext>
                </a:extLst>
              </a:tr>
              <a:tr h="138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31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4316</TotalTime>
  <Words>1933</Words>
  <Application>Microsoft Office PowerPoint</Application>
  <PresentationFormat>Presentación en pantalla (4:3)</PresentationFormat>
  <Paragraphs>1072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 AL MES DE NOVIEMBRE DE 2021 PARTIDA 02: CONGRESO NACIONAL</vt:lpstr>
      <vt:lpstr>DISTRIBUCIÓN POR SUBTÍTULO DE GASTO Y CÁPITULO  PARTIDA 02 CONGRESO NACIONAL</vt:lpstr>
      <vt:lpstr>COMPORTAMIENTO DE LA EJECUCIÓN MENSUAL DE GASTOS A NOVIEMBRE DE 2021 PARTIDA 02 CONGRESO NACIONAL</vt:lpstr>
      <vt:lpstr>COMPORTAMIENTO DE LA EJECUCIÓN ACUMULADA DE GASTOS A NOVIEMBRE DE 2021 PARTIDA 02 CONGRESO NACIONAL</vt:lpstr>
      <vt:lpstr>EJECUCIÓN ACUMULADA DE GASTOS A NOVIEMBRE DE 2021 PARTIDA 02 CONGRESO NACIONAL</vt:lpstr>
      <vt:lpstr>EJECUCIÓN ACUMULADA DE GASTOS A NOVIEMBRE DE 2021 PARTIDA 02 RESUMEN POR CAPÍTULOS</vt:lpstr>
      <vt:lpstr>EJECUCIÓN ACUMULADA DE GASTOS A NOVIEMBRE DE 2021 PARTIDA 02. CAPÍTULO 01. PROGRAMA 01: SENADO</vt:lpstr>
      <vt:lpstr>EJECUCIÓN ACUMULADA DE GASTOS A NOVIEMBRE DE 2021 PARTIDA 02. CAPÍTULO 02. PROGRAMA 01: CAMARA DE DIPUTADOS</vt:lpstr>
      <vt:lpstr>EJECUCIÓN ACUMULADA DE GASTOS A NOVIEMBRE DE 2021 PARTIDA 02. CAPÍTULO 03. PROGRAMA 01: BIBLIOTECA DEL CONGRESO NACIONAL</vt:lpstr>
      <vt:lpstr>EJECUCIÓN ACUMULADA DE GASTOS A NOVIEMBRE DE 2021 PARTIDA 02. CAPÍTULO 04. PROGRAMA 01: CONSEJO RESOLUTIVO DE ASIGNACIONES PARLAMENTARIAS</vt:lpstr>
      <vt:lpstr>EJECUCIÓN ACUMULADA DE GASTOS A NOVIEMBRE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304</cp:revision>
  <cp:lastPrinted>2019-11-05T12:34:56Z</cp:lastPrinted>
  <dcterms:created xsi:type="dcterms:W3CDTF">2016-06-23T13:38:47Z</dcterms:created>
  <dcterms:modified xsi:type="dcterms:W3CDTF">2022-01-06T13:53:54Z</dcterms:modified>
</cp:coreProperties>
</file>