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4-43EF-80F0-724EA6157EE3}"/>
            </c:ext>
          </c:extLst>
        </c:ser>
        <c:ser>
          <c:idx val="0"/>
          <c:order val="1"/>
          <c:tx>
            <c:strRef>
              <c:f>'Partida 27'!$C$33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27'!$D$33:$O$33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84-43EF-80F0-724EA6157EE3}"/>
            </c:ext>
          </c:extLst>
        </c:ser>
        <c:ser>
          <c:idx val="1"/>
          <c:order val="2"/>
          <c:tx>
            <c:strRef>
              <c:f>'Partida 27'!$C$34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84-43EF-80F0-724EA6157EE3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84-43EF-80F0-724EA6157EE3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84-43EF-80F0-724EA6157EE3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84-43EF-80F0-724EA6157EE3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84-43EF-80F0-724EA6157EE3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84-43EF-80F0-724EA6157EE3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84-43EF-80F0-724EA6157EE3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84-43EF-80F0-724EA6157EE3}"/>
                </c:ext>
              </c:extLst>
            </c:dLbl>
            <c:dLbl>
              <c:idx val="8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84-43EF-80F0-724EA6157EE3}"/>
                </c:ext>
              </c:extLst>
            </c:dLbl>
            <c:dLbl>
              <c:idx val="9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84-43EF-80F0-724EA6157EE3}"/>
                </c:ext>
              </c:extLst>
            </c:dLbl>
            <c:dLbl>
              <c:idx val="10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84-43EF-80F0-724EA6157E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27'!$D$34:$N$34</c:f>
              <c:numCache>
                <c:formatCode>0.0%</c:formatCode>
                <c:ptCount val="11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  <c:pt idx="7">
                  <c:v>5.1952654158329961E-2</c:v>
                </c:pt>
                <c:pt idx="8">
                  <c:v>4.3038821554654223E-2</c:v>
                </c:pt>
                <c:pt idx="9">
                  <c:v>2.2839384003091476E-2</c:v>
                </c:pt>
                <c:pt idx="10">
                  <c:v>3.1852294708048248E-2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B84-43EF-80F0-724EA6157E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79-4AF4-979B-A6483D390321}"/>
            </c:ext>
          </c:extLst>
        </c:ser>
        <c:ser>
          <c:idx val="0"/>
          <c:order val="1"/>
          <c:tx>
            <c:strRef>
              <c:f>'Partida 27'!$C$27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79-4AF4-979B-A6483D390321}"/>
            </c:ext>
          </c:extLst>
        </c:ser>
        <c:ser>
          <c:idx val="1"/>
          <c:order val="2"/>
          <c:tx>
            <c:strRef>
              <c:f>'Partida 27'!$C$28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379-4AF4-979B-A6483D390321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79-4AF4-979B-A6483D390321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79-4AF4-979B-A6483D390321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79-4AF4-979B-A6483D390321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79-4AF4-979B-A6483D390321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79-4AF4-979B-A6483D390321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79-4AF4-979B-A6483D390321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79-4AF4-979B-A6483D390321}"/>
                </c:ext>
              </c:extLst>
            </c:dLbl>
            <c:dLbl>
              <c:idx val="7"/>
              <c:layout>
                <c:manualLayout>
                  <c:x val="-5.6094929881337727E-2"/>
                  <c:y val="-1.05220017542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79-4AF4-979B-A6483D390321}"/>
                </c:ext>
              </c:extLst>
            </c:dLbl>
            <c:dLbl>
              <c:idx val="8"/>
              <c:layout>
                <c:manualLayout>
                  <c:x val="-5.3937432578209356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79-4AF4-979B-A6483D390321}"/>
                </c:ext>
              </c:extLst>
            </c:dLbl>
            <c:dLbl>
              <c:idx val="9"/>
              <c:layout>
                <c:manualLayout>
                  <c:x val="-3.4519956850053934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79-4AF4-979B-A6483D390321}"/>
                </c:ext>
              </c:extLst>
            </c:dLbl>
            <c:dLbl>
              <c:idx val="10"/>
              <c:layout>
                <c:manualLayout>
                  <c:x val="-1.2944983818770227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79-4AF4-979B-A6483D390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27'!$D$28:$N$28</c:f>
              <c:numCache>
                <c:formatCode>0.0%</c:formatCode>
                <c:ptCount val="11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  <c:pt idx="7">
                  <c:v>0.85211121565096448</c:v>
                </c:pt>
                <c:pt idx="8">
                  <c:v>0.8951500372056187</c:v>
                </c:pt>
                <c:pt idx="9">
                  <c:v>0.91841918619189122</c:v>
                </c:pt>
                <c:pt idx="10">
                  <c:v>0.94051459134907245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379-4AF4-979B-A6483D390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6719" y="1176848"/>
            <a:ext cx="803741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09" y="2031132"/>
            <a:ext cx="803741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13592"/>
              </p:ext>
            </p:extLst>
          </p:nvPr>
        </p:nvGraphicFramePr>
        <p:xfrm>
          <a:off x="516719" y="2387852"/>
          <a:ext cx="8023630" cy="2039971"/>
        </p:xfrm>
        <a:graphic>
          <a:graphicData uri="http://schemas.openxmlformats.org/drawingml/2006/table">
            <a:tbl>
              <a:tblPr/>
              <a:tblGrid>
                <a:gridCol w="258493">
                  <a:extLst>
                    <a:ext uri="{9D8B030D-6E8A-4147-A177-3AD203B41FA5}">
                      <a16:colId xmlns:a16="http://schemas.microsoft.com/office/drawing/2014/main" val="2855952693"/>
                    </a:ext>
                  </a:extLst>
                </a:gridCol>
                <a:gridCol w="258493">
                  <a:extLst>
                    <a:ext uri="{9D8B030D-6E8A-4147-A177-3AD203B41FA5}">
                      <a16:colId xmlns:a16="http://schemas.microsoft.com/office/drawing/2014/main" val="915091415"/>
                    </a:ext>
                  </a:extLst>
                </a:gridCol>
                <a:gridCol w="258493">
                  <a:extLst>
                    <a:ext uri="{9D8B030D-6E8A-4147-A177-3AD203B41FA5}">
                      <a16:colId xmlns:a16="http://schemas.microsoft.com/office/drawing/2014/main" val="660174987"/>
                    </a:ext>
                  </a:extLst>
                </a:gridCol>
                <a:gridCol w="3225996">
                  <a:extLst>
                    <a:ext uri="{9D8B030D-6E8A-4147-A177-3AD203B41FA5}">
                      <a16:colId xmlns:a16="http://schemas.microsoft.com/office/drawing/2014/main" val="3619314623"/>
                    </a:ext>
                  </a:extLst>
                </a:gridCol>
                <a:gridCol w="692762">
                  <a:extLst>
                    <a:ext uri="{9D8B030D-6E8A-4147-A177-3AD203B41FA5}">
                      <a16:colId xmlns:a16="http://schemas.microsoft.com/office/drawing/2014/main" val="771557965"/>
                    </a:ext>
                  </a:extLst>
                </a:gridCol>
                <a:gridCol w="692762">
                  <a:extLst>
                    <a:ext uri="{9D8B030D-6E8A-4147-A177-3AD203B41FA5}">
                      <a16:colId xmlns:a16="http://schemas.microsoft.com/office/drawing/2014/main" val="368114010"/>
                    </a:ext>
                  </a:extLst>
                </a:gridCol>
                <a:gridCol w="692762">
                  <a:extLst>
                    <a:ext uri="{9D8B030D-6E8A-4147-A177-3AD203B41FA5}">
                      <a16:colId xmlns:a16="http://schemas.microsoft.com/office/drawing/2014/main" val="752174032"/>
                    </a:ext>
                  </a:extLst>
                </a:gridCol>
                <a:gridCol w="692762">
                  <a:extLst>
                    <a:ext uri="{9D8B030D-6E8A-4147-A177-3AD203B41FA5}">
                      <a16:colId xmlns:a16="http://schemas.microsoft.com/office/drawing/2014/main" val="2891981607"/>
                    </a:ext>
                  </a:extLst>
                </a:gridCol>
                <a:gridCol w="630724">
                  <a:extLst>
                    <a:ext uri="{9D8B030D-6E8A-4147-A177-3AD203B41FA5}">
                      <a16:colId xmlns:a16="http://schemas.microsoft.com/office/drawing/2014/main" val="3773444036"/>
                    </a:ext>
                  </a:extLst>
                </a:gridCol>
                <a:gridCol w="620383">
                  <a:extLst>
                    <a:ext uri="{9D8B030D-6E8A-4147-A177-3AD203B41FA5}">
                      <a16:colId xmlns:a16="http://schemas.microsoft.com/office/drawing/2014/main" val="1150813460"/>
                    </a:ext>
                  </a:extLst>
                </a:gridCol>
              </a:tblGrid>
              <a:tr h="123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89872"/>
                  </a:ext>
                </a:extLst>
              </a:tr>
              <a:tr h="377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3981"/>
                  </a:ext>
                </a:extLst>
              </a:tr>
              <a:tr h="161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19.042.960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48490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76853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92580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18.671.007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07530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17.905.638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92145"/>
                  </a:ext>
                </a:extLst>
              </a:tr>
              <a:tr h="146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16.770.543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84032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1.135.095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616220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765.369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21000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765.369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819896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41011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06226"/>
                  </a:ext>
                </a:extLst>
              </a:tr>
              <a:tr h="12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2483" y="114571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0604"/>
              </p:ext>
            </p:extLst>
          </p:nvPr>
        </p:nvGraphicFramePr>
        <p:xfrm>
          <a:off x="437690" y="2132856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72852"/>
              </p:ext>
            </p:extLst>
          </p:nvPr>
        </p:nvGraphicFramePr>
        <p:xfrm>
          <a:off x="4609281" y="2132855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96752"/>
            <a:ext cx="794579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488346"/>
              </p:ext>
            </p:extLst>
          </p:nvPr>
        </p:nvGraphicFramePr>
        <p:xfrm>
          <a:off x="467544" y="2276872"/>
          <a:ext cx="7945794" cy="381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539" y="1199492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298722"/>
              </p:ext>
            </p:extLst>
          </p:nvPr>
        </p:nvGraphicFramePr>
        <p:xfrm>
          <a:off x="515538" y="2276872"/>
          <a:ext cx="7992889" cy="383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1196753"/>
            <a:ext cx="7993510" cy="6031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195" y="1871906"/>
            <a:ext cx="8090869" cy="26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54006"/>
              </p:ext>
            </p:extLst>
          </p:nvPr>
        </p:nvGraphicFramePr>
        <p:xfrm>
          <a:off x="548641" y="2204863"/>
          <a:ext cx="7993510" cy="1865463"/>
        </p:xfrm>
        <a:graphic>
          <a:graphicData uri="http://schemas.openxmlformats.org/drawingml/2006/table">
            <a:tbl>
              <a:tblPr/>
              <a:tblGrid>
                <a:gridCol w="286711">
                  <a:extLst>
                    <a:ext uri="{9D8B030D-6E8A-4147-A177-3AD203B41FA5}">
                      <a16:colId xmlns:a16="http://schemas.microsoft.com/office/drawing/2014/main" val="3092584626"/>
                    </a:ext>
                  </a:extLst>
                </a:gridCol>
                <a:gridCol w="3234103">
                  <a:extLst>
                    <a:ext uri="{9D8B030D-6E8A-4147-A177-3AD203B41FA5}">
                      <a16:colId xmlns:a16="http://schemas.microsoft.com/office/drawing/2014/main" val="3610561102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351092991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2101817576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3560609151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1078668793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769523279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3726148250"/>
                    </a:ext>
                  </a:extLst>
                </a:gridCol>
              </a:tblGrid>
              <a:tr h="132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742944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92309"/>
                  </a:ext>
                </a:extLst>
              </a:tr>
              <a:tr h="140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66.803.727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2.238.248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62.829.880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05948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17.341.163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1.025.770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36626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4.094.806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83262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3107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43.658.043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-523.771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42.893.040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91218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849254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24708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306606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49137,9%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113949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6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140661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88364"/>
            <a:ext cx="7992888" cy="257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7809"/>
              </p:ext>
            </p:extLst>
          </p:nvPr>
        </p:nvGraphicFramePr>
        <p:xfrm>
          <a:off x="539552" y="2102060"/>
          <a:ext cx="7992888" cy="1230589"/>
        </p:xfrm>
        <a:graphic>
          <a:graphicData uri="http://schemas.openxmlformats.org/drawingml/2006/table">
            <a:tbl>
              <a:tblPr/>
              <a:tblGrid>
                <a:gridCol w="277146">
                  <a:extLst>
                    <a:ext uri="{9D8B030D-6E8A-4147-A177-3AD203B41FA5}">
                      <a16:colId xmlns:a16="http://schemas.microsoft.com/office/drawing/2014/main" val="4177456168"/>
                    </a:ext>
                  </a:extLst>
                </a:gridCol>
                <a:gridCol w="277146">
                  <a:extLst>
                    <a:ext uri="{9D8B030D-6E8A-4147-A177-3AD203B41FA5}">
                      <a16:colId xmlns:a16="http://schemas.microsoft.com/office/drawing/2014/main" val="2928369587"/>
                    </a:ext>
                  </a:extLst>
                </a:gridCol>
                <a:gridCol w="3126206">
                  <a:extLst>
                    <a:ext uri="{9D8B030D-6E8A-4147-A177-3AD203B41FA5}">
                      <a16:colId xmlns:a16="http://schemas.microsoft.com/office/drawing/2014/main" val="4031169770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116537519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142353920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3982708397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718321581"/>
                    </a:ext>
                  </a:extLst>
                </a:gridCol>
                <a:gridCol w="676236">
                  <a:extLst>
                    <a:ext uri="{9D8B030D-6E8A-4147-A177-3AD203B41FA5}">
                      <a16:colId xmlns:a16="http://schemas.microsoft.com/office/drawing/2014/main" val="2422418148"/>
                    </a:ext>
                  </a:extLst>
                </a:gridCol>
                <a:gridCol w="665150">
                  <a:extLst>
                    <a:ext uri="{9D8B030D-6E8A-4147-A177-3AD203B41FA5}">
                      <a16:colId xmlns:a16="http://schemas.microsoft.com/office/drawing/2014/main" val="353901604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548975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47059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7.768.412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6.584.597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8570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59.870.258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1.521.592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57.010.652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29351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26.536.318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1.432.808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24.697.877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1324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13.743.335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13.269.815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9065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19.042.960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4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1093" y="1187862"/>
            <a:ext cx="806176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093" y="2088313"/>
            <a:ext cx="8080038" cy="257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29622"/>
              </p:ext>
            </p:extLst>
          </p:nvPr>
        </p:nvGraphicFramePr>
        <p:xfrm>
          <a:off x="531093" y="2438833"/>
          <a:ext cx="8058987" cy="2994150"/>
        </p:xfrm>
        <a:graphic>
          <a:graphicData uri="http://schemas.openxmlformats.org/drawingml/2006/table">
            <a:tbl>
              <a:tblPr/>
              <a:tblGrid>
                <a:gridCol w="270074">
                  <a:extLst>
                    <a:ext uri="{9D8B030D-6E8A-4147-A177-3AD203B41FA5}">
                      <a16:colId xmlns:a16="http://schemas.microsoft.com/office/drawing/2014/main" val="1904126320"/>
                    </a:ext>
                  </a:extLst>
                </a:gridCol>
                <a:gridCol w="270074">
                  <a:extLst>
                    <a:ext uri="{9D8B030D-6E8A-4147-A177-3AD203B41FA5}">
                      <a16:colId xmlns:a16="http://schemas.microsoft.com/office/drawing/2014/main" val="1975802143"/>
                    </a:ext>
                  </a:extLst>
                </a:gridCol>
                <a:gridCol w="270074">
                  <a:extLst>
                    <a:ext uri="{9D8B030D-6E8A-4147-A177-3AD203B41FA5}">
                      <a16:colId xmlns:a16="http://schemas.microsoft.com/office/drawing/2014/main" val="839867506"/>
                    </a:ext>
                  </a:extLst>
                </a:gridCol>
                <a:gridCol w="3046426">
                  <a:extLst>
                    <a:ext uri="{9D8B030D-6E8A-4147-A177-3AD203B41FA5}">
                      <a16:colId xmlns:a16="http://schemas.microsoft.com/office/drawing/2014/main" val="2191956804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2048794934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2900385765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4257833294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77421262"/>
                    </a:ext>
                  </a:extLst>
                </a:gridCol>
                <a:gridCol w="658979">
                  <a:extLst>
                    <a:ext uri="{9D8B030D-6E8A-4147-A177-3AD203B41FA5}">
                      <a16:colId xmlns:a16="http://schemas.microsoft.com/office/drawing/2014/main" val="1573300720"/>
                    </a:ext>
                  </a:extLst>
                </a:gridCol>
                <a:gridCol w="648176">
                  <a:extLst>
                    <a:ext uri="{9D8B030D-6E8A-4147-A177-3AD203B41FA5}">
                      <a16:colId xmlns:a16="http://schemas.microsoft.com/office/drawing/2014/main" val="4184035548"/>
                    </a:ext>
                  </a:extLst>
                </a:gridCol>
              </a:tblGrid>
              <a:tr h="128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396144"/>
                  </a:ext>
                </a:extLst>
              </a:tr>
              <a:tr h="39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33771"/>
                  </a:ext>
                </a:extLst>
              </a:tr>
              <a:tr h="168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6.584.597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443227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70498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130201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20125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74166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48176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06789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168842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18327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74456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710528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73376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72988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926330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411836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104887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58088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970585"/>
                  </a:ext>
                </a:extLst>
              </a:tr>
              <a:tr h="128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14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4433" y="1118797"/>
            <a:ext cx="79757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768" y="199689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47095"/>
              </p:ext>
            </p:extLst>
          </p:nvPr>
        </p:nvGraphicFramePr>
        <p:xfrm>
          <a:off x="594433" y="2331020"/>
          <a:ext cx="7988424" cy="2431368"/>
        </p:xfrm>
        <a:graphic>
          <a:graphicData uri="http://schemas.openxmlformats.org/drawingml/2006/table">
            <a:tbl>
              <a:tblPr/>
              <a:tblGrid>
                <a:gridCol w="267709">
                  <a:extLst>
                    <a:ext uri="{9D8B030D-6E8A-4147-A177-3AD203B41FA5}">
                      <a16:colId xmlns:a16="http://schemas.microsoft.com/office/drawing/2014/main" val="1160451513"/>
                    </a:ext>
                  </a:extLst>
                </a:gridCol>
                <a:gridCol w="267709">
                  <a:extLst>
                    <a:ext uri="{9D8B030D-6E8A-4147-A177-3AD203B41FA5}">
                      <a16:colId xmlns:a16="http://schemas.microsoft.com/office/drawing/2014/main" val="3766619844"/>
                    </a:ext>
                  </a:extLst>
                </a:gridCol>
                <a:gridCol w="267709">
                  <a:extLst>
                    <a:ext uri="{9D8B030D-6E8A-4147-A177-3AD203B41FA5}">
                      <a16:colId xmlns:a16="http://schemas.microsoft.com/office/drawing/2014/main" val="2798373924"/>
                    </a:ext>
                  </a:extLst>
                </a:gridCol>
                <a:gridCol w="3019752">
                  <a:extLst>
                    <a:ext uri="{9D8B030D-6E8A-4147-A177-3AD203B41FA5}">
                      <a16:colId xmlns:a16="http://schemas.microsoft.com/office/drawing/2014/main" val="1070656999"/>
                    </a:ext>
                  </a:extLst>
                </a:gridCol>
                <a:gridCol w="717459">
                  <a:extLst>
                    <a:ext uri="{9D8B030D-6E8A-4147-A177-3AD203B41FA5}">
                      <a16:colId xmlns:a16="http://schemas.microsoft.com/office/drawing/2014/main" val="2436089921"/>
                    </a:ext>
                  </a:extLst>
                </a:gridCol>
                <a:gridCol w="717459">
                  <a:extLst>
                    <a:ext uri="{9D8B030D-6E8A-4147-A177-3AD203B41FA5}">
                      <a16:colId xmlns:a16="http://schemas.microsoft.com/office/drawing/2014/main" val="3570878543"/>
                    </a:ext>
                  </a:extLst>
                </a:gridCol>
                <a:gridCol w="717459">
                  <a:extLst>
                    <a:ext uri="{9D8B030D-6E8A-4147-A177-3AD203B41FA5}">
                      <a16:colId xmlns:a16="http://schemas.microsoft.com/office/drawing/2014/main" val="843027847"/>
                    </a:ext>
                  </a:extLst>
                </a:gridCol>
                <a:gridCol w="717459">
                  <a:extLst>
                    <a:ext uri="{9D8B030D-6E8A-4147-A177-3AD203B41FA5}">
                      <a16:colId xmlns:a16="http://schemas.microsoft.com/office/drawing/2014/main" val="1774674208"/>
                    </a:ext>
                  </a:extLst>
                </a:gridCol>
                <a:gridCol w="653209">
                  <a:extLst>
                    <a:ext uri="{9D8B030D-6E8A-4147-A177-3AD203B41FA5}">
                      <a16:colId xmlns:a16="http://schemas.microsoft.com/office/drawing/2014/main" val="1009544325"/>
                    </a:ext>
                  </a:extLst>
                </a:gridCol>
                <a:gridCol w="642500">
                  <a:extLst>
                    <a:ext uri="{9D8B030D-6E8A-4147-A177-3AD203B41FA5}">
                      <a16:colId xmlns:a16="http://schemas.microsoft.com/office/drawing/2014/main" val="3429208852"/>
                    </a:ext>
                  </a:extLst>
                </a:gridCol>
              </a:tblGrid>
              <a:tr h="125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078834"/>
                  </a:ext>
                </a:extLst>
              </a:tr>
              <a:tr h="384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745839"/>
                  </a:ext>
                </a:extLst>
              </a:tr>
              <a:tr h="164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26.536.318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24.697.877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08056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11.810.452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10.426.793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18447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1.708.135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38016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11.860.382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1805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11.860.382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26750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50816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62361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31468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98114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61832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0712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28232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76113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06378"/>
                  </a:ext>
                </a:extLst>
              </a:tr>
              <a:tr h="125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64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375" y="1136317"/>
            <a:ext cx="81012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374" y="1783902"/>
            <a:ext cx="811284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43842"/>
              </p:ext>
            </p:extLst>
          </p:nvPr>
        </p:nvGraphicFramePr>
        <p:xfrm>
          <a:off x="521374" y="2135226"/>
          <a:ext cx="8095913" cy="2185670"/>
        </p:xfrm>
        <a:graphic>
          <a:graphicData uri="http://schemas.openxmlformats.org/drawingml/2006/table">
            <a:tbl>
              <a:tblPr/>
              <a:tblGrid>
                <a:gridCol w="271311">
                  <a:extLst>
                    <a:ext uri="{9D8B030D-6E8A-4147-A177-3AD203B41FA5}">
                      <a16:colId xmlns:a16="http://schemas.microsoft.com/office/drawing/2014/main" val="1136453905"/>
                    </a:ext>
                  </a:extLst>
                </a:gridCol>
                <a:gridCol w="271311">
                  <a:extLst>
                    <a:ext uri="{9D8B030D-6E8A-4147-A177-3AD203B41FA5}">
                      <a16:colId xmlns:a16="http://schemas.microsoft.com/office/drawing/2014/main" val="1969343470"/>
                    </a:ext>
                  </a:extLst>
                </a:gridCol>
                <a:gridCol w="271311">
                  <a:extLst>
                    <a:ext uri="{9D8B030D-6E8A-4147-A177-3AD203B41FA5}">
                      <a16:colId xmlns:a16="http://schemas.microsoft.com/office/drawing/2014/main" val="1399982379"/>
                    </a:ext>
                  </a:extLst>
                </a:gridCol>
                <a:gridCol w="3060384">
                  <a:extLst>
                    <a:ext uri="{9D8B030D-6E8A-4147-A177-3AD203B41FA5}">
                      <a16:colId xmlns:a16="http://schemas.microsoft.com/office/drawing/2014/main" val="1472053426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1920029028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181220757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3139200546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1670986332"/>
                    </a:ext>
                  </a:extLst>
                </a:gridCol>
                <a:gridCol w="661998">
                  <a:extLst>
                    <a:ext uri="{9D8B030D-6E8A-4147-A177-3AD203B41FA5}">
                      <a16:colId xmlns:a16="http://schemas.microsoft.com/office/drawing/2014/main" val="4044842220"/>
                    </a:ext>
                  </a:extLst>
                </a:gridCol>
                <a:gridCol w="651146">
                  <a:extLst>
                    <a:ext uri="{9D8B030D-6E8A-4147-A177-3AD203B41FA5}">
                      <a16:colId xmlns:a16="http://schemas.microsoft.com/office/drawing/2014/main" val="2092984905"/>
                    </a:ext>
                  </a:extLst>
                </a:gridCol>
              </a:tblGrid>
              <a:tr h="125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658267"/>
                  </a:ext>
                </a:extLst>
              </a:tr>
              <a:tr h="385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32317"/>
                  </a:ext>
                </a:extLst>
              </a:tr>
              <a:tr h="1651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69216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51423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04554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13.042.571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47637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4.196.410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37508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47132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54545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22333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90140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998419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53614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37178"/>
                  </a:ext>
                </a:extLst>
              </a:tr>
              <a:tr h="1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53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3444</TotalTime>
  <Words>1567</Words>
  <Application>Microsoft Office PowerPoint</Application>
  <PresentationFormat>Presentación en pantalla (4:3)</PresentationFormat>
  <Paragraphs>839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2_Tema de Office</vt:lpstr>
      <vt:lpstr>EJECUCIÓN ACUMULADA DE GASTOS PRESUPUESTARIOS AL MES DE NOVIEMBRE DE 2021 PARTIDA 27: MINISTERIO DE LA MUJER Y LA EQUIDAD DE GÉNERO</vt:lpstr>
      <vt:lpstr>EJECUCIÓN ACUMULADA DE GASTOS A NOVIEMBRE DE 2021  PARTIDA 27 MINISTERIO DE LA MUJER Y EQUIDAD DE GÉNERO</vt:lpstr>
      <vt:lpstr>Presentación de PowerPoint</vt:lpstr>
      <vt:lpstr>Presentación de PowerPoint</vt:lpstr>
      <vt:lpstr>EJECUCIÓN ACUMULADA DE GASTOS A NOVIEMBRE DE 2021  PARTIDA 27 MINISTERIO DE LA MUJER Y EQUIDAD DE GÉNERO</vt:lpstr>
      <vt:lpstr>EJECUCIÓN ACUMULADA DE GASTOS A NOVIEMBRE DE 2021  PARTIDA 27 RESUMEN POR CAPÍTULOS</vt:lpstr>
      <vt:lpstr>EJECUCIÓN ACUMULADA DE GASTOS A NOVIEMBRE DE 2021  PARTIDA 27. CAPÍTULO 01. PROGRAMA 01:  SUBSECRETARÍA DE LA MUJER Y LA EQUIDAD DE GÉNERO</vt:lpstr>
      <vt:lpstr>EJECUCIÓN ACUMULADA DE GASTOS A NOVIEMBRE DE 2021  PARTIDA 27. CAPÍTULO 02. PROGRAMA 01:  SERVICIO NACIONAL DE LA MUJER Y LA EQUIDAD DE GÉNERO</vt:lpstr>
      <vt:lpstr>EJECUCIÓN ACUMULADA DE GASTOS A NOVIEMBRE DE 2021  PARTIDA 27. CAPÍTULO 02. PROGRAMA 02:  MUJER Y TRABAJO </vt:lpstr>
      <vt:lpstr>EJECUCIÓN ACUMULADA DE GASTOS A NOVIEMBRE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265</cp:revision>
  <cp:lastPrinted>2019-10-06T20:09:36Z</cp:lastPrinted>
  <dcterms:created xsi:type="dcterms:W3CDTF">2016-06-23T13:38:47Z</dcterms:created>
  <dcterms:modified xsi:type="dcterms:W3CDTF">2022-01-06T14:11:53Z</dcterms:modified>
</cp:coreProperties>
</file>