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B-48FE-8A3D-6A301858B63A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B-48FE-8A3D-6A301858B63A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41B-48FE-8A3D-6A301858B63A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1B-48FE-8A3D-6A301858B63A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41B-48FE-8A3D-6A301858B63A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1B-48FE-8A3D-6A301858B63A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41B-48FE-8A3D-6A301858B63A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41B-48FE-8A3D-6A301858B63A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41B-48FE-8A3D-6A301858B63A}"/>
                </c:ext>
              </c:extLst>
            </c:dLbl>
            <c:dLbl>
              <c:idx val="7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41B-48FE-8A3D-6A301858B63A}"/>
                </c:ext>
              </c:extLst>
            </c:dLbl>
            <c:dLbl>
              <c:idx val="8"/>
              <c:layout>
                <c:manualLayout>
                  <c:x val="7.79727215196562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41B-48FE-8A3D-6A301858B63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09'!$D$32:$M$32</c:f>
              <c:numCache>
                <c:formatCode>0.0%</c:formatCode>
                <c:ptCount val="10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  <c:pt idx="7">
                  <c:v>7.8787206636856413E-2</c:v>
                </c:pt>
                <c:pt idx="8">
                  <c:v>7.9176776274678229E-2</c:v>
                </c:pt>
                <c:pt idx="9">
                  <c:v>7.8122784127550735E-2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1B-48FE-8A3D-6A301858B6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A-4A95-AF2E-DDD0AFFC74B1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3A-4A95-AF2E-DDD0AFFC74B1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3A-4A95-AF2E-DDD0AFFC74B1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A-4A95-AF2E-DDD0AFFC7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09'!$D$26:$M$26</c:f>
              <c:numCache>
                <c:formatCode>0.0%</c:formatCode>
                <c:ptCount val="10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  <c:pt idx="7">
                  <c:v>0.61280436277749273</c:v>
                </c:pt>
                <c:pt idx="8">
                  <c:v>0.69173299877556382</c:v>
                </c:pt>
                <c:pt idx="9">
                  <c:v>0.76997091688146591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3A-4A95-AF2E-DDD0AFFC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29-12-2021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29-12-2021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29-12-2021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29-12-2021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876AA4D-DA31-4903-8B74-832D5461E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D4A8D053-8D5E-4391-8777-F240A19E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36904" cy="144016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noviembre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3960" y="1695526"/>
            <a:ext cx="7987767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3960" y="1129273"/>
            <a:ext cx="795756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DD2710-0DE2-44A8-B05E-62A7243EF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19327"/>
              </p:ext>
            </p:extLst>
          </p:nvPr>
        </p:nvGraphicFramePr>
        <p:xfrm>
          <a:off x="508749" y="2019267"/>
          <a:ext cx="7957570" cy="2673621"/>
        </p:xfrm>
        <a:graphic>
          <a:graphicData uri="http://schemas.openxmlformats.org/drawingml/2006/table">
            <a:tbl>
              <a:tblPr/>
              <a:tblGrid>
                <a:gridCol w="275922">
                  <a:extLst>
                    <a:ext uri="{9D8B030D-6E8A-4147-A177-3AD203B41FA5}">
                      <a16:colId xmlns:a16="http://schemas.microsoft.com/office/drawing/2014/main" val="4237632123"/>
                    </a:ext>
                  </a:extLst>
                </a:gridCol>
                <a:gridCol w="275922">
                  <a:extLst>
                    <a:ext uri="{9D8B030D-6E8A-4147-A177-3AD203B41FA5}">
                      <a16:colId xmlns:a16="http://schemas.microsoft.com/office/drawing/2014/main" val="2181718469"/>
                    </a:ext>
                  </a:extLst>
                </a:gridCol>
                <a:gridCol w="3112392">
                  <a:extLst>
                    <a:ext uri="{9D8B030D-6E8A-4147-A177-3AD203B41FA5}">
                      <a16:colId xmlns:a16="http://schemas.microsoft.com/office/drawing/2014/main" val="554910883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4259876945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82430858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1176254209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772788690"/>
                    </a:ext>
                  </a:extLst>
                </a:gridCol>
                <a:gridCol w="673248">
                  <a:extLst>
                    <a:ext uri="{9D8B030D-6E8A-4147-A177-3AD203B41FA5}">
                      <a16:colId xmlns:a16="http://schemas.microsoft.com/office/drawing/2014/main" val="1640508086"/>
                    </a:ext>
                  </a:extLst>
                </a:gridCol>
                <a:gridCol w="662210">
                  <a:extLst>
                    <a:ext uri="{9D8B030D-6E8A-4147-A177-3AD203B41FA5}">
                      <a16:colId xmlns:a16="http://schemas.microsoft.com/office/drawing/2014/main" val="427153953"/>
                    </a:ext>
                  </a:extLst>
                </a:gridCol>
              </a:tblGrid>
              <a:tr h="133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86950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88902"/>
                  </a:ext>
                </a:extLst>
              </a:tr>
              <a:tr h="1751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18.533.572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12123"/>
                  </a:ext>
                </a:extLst>
              </a:tr>
              <a:tr h="166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71369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15.320.246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04434"/>
                  </a:ext>
                </a:extLst>
              </a:tr>
              <a:tr h="166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7.785.333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3256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1.396.925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7147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1.154.778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74094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542.682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31264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10250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38644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581.450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65167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704.255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5507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481.233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86317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89563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71074"/>
                  </a:ext>
                </a:extLst>
              </a:tr>
              <a:tr h="133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387.038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0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1560" y="1728661"/>
            <a:ext cx="7923261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560" y="1134061"/>
            <a:ext cx="795686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E9E1BB-6114-44D0-8FA2-9903CE174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13415"/>
              </p:ext>
            </p:extLst>
          </p:nvPr>
        </p:nvGraphicFramePr>
        <p:xfrm>
          <a:off x="431563" y="2071245"/>
          <a:ext cx="7956861" cy="4338936"/>
        </p:xfrm>
        <a:graphic>
          <a:graphicData uri="http://schemas.openxmlformats.org/drawingml/2006/table">
            <a:tbl>
              <a:tblPr/>
              <a:tblGrid>
                <a:gridCol w="266651">
                  <a:extLst>
                    <a:ext uri="{9D8B030D-6E8A-4147-A177-3AD203B41FA5}">
                      <a16:colId xmlns:a16="http://schemas.microsoft.com/office/drawing/2014/main" val="2250438947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4253520284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3296552582"/>
                    </a:ext>
                  </a:extLst>
                </a:gridCol>
                <a:gridCol w="3007822">
                  <a:extLst>
                    <a:ext uri="{9D8B030D-6E8A-4147-A177-3AD203B41FA5}">
                      <a16:colId xmlns:a16="http://schemas.microsoft.com/office/drawing/2014/main" val="3219671746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3158810997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691852117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3951666688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1220750075"/>
                    </a:ext>
                  </a:extLst>
                </a:gridCol>
                <a:gridCol w="650628">
                  <a:extLst>
                    <a:ext uri="{9D8B030D-6E8A-4147-A177-3AD203B41FA5}">
                      <a16:colId xmlns:a16="http://schemas.microsoft.com/office/drawing/2014/main" val="1566745084"/>
                    </a:ext>
                  </a:extLst>
                </a:gridCol>
                <a:gridCol w="639962">
                  <a:extLst>
                    <a:ext uri="{9D8B030D-6E8A-4147-A177-3AD203B41FA5}">
                      <a16:colId xmlns:a16="http://schemas.microsoft.com/office/drawing/2014/main" val="279848377"/>
                    </a:ext>
                  </a:extLst>
                </a:gridCol>
              </a:tblGrid>
              <a:tr h="1224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56857"/>
                  </a:ext>
                </a:extLst>
              </a:tr>
              <a:tr h="3749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29597"/>
                  </a:ext>
                </a:extLst>
              </a:tr>
              <a:tr h="1607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126.581.574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5.399.685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99.269.226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64377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83.723.092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-181.934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66.891.196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6425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8.824.686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79408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11106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26873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15.841.318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248.611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11.487.170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9611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4.601.536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4.164.686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98857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59233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54438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381.437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32577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10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55303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48158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9616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9.080.007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5.696.322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53186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3.784.518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91341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93306"/>
                  </a:ext>
                </a:extLst>
              </a:tr>
              <a:tr h="244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252.436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2598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240.982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8215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1.600.204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3206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1.204.507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0512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1.204.507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2126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5.390.120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03893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43267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5.375.289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66476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644.632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12963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56.617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13144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90359"/>
                  </a:ext>
                </a:extLst>
              </a:tr>
              <a:tr h="130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161"/>
                  </a:ext>
                </a:extLst>
              </a:tr>
              <a:tr h="122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509.989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4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3411" y="1804595"/>
            <a:ext cx="7913542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9755" y="1188663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4F2673-534B-458A-8660-3A46FAA3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01233"/>
              </p:ext>
            </p:extLst>
          </p:nvPr>
        </p:nvGraphicFramePr>
        <p:xfrm>
          <a:off x="509755" y="2106871"/>
          <a:ext cx="7948927" cy="1727739"/>
        </p:xfrm>
        <a:graphic>
          <a:graphicData uri="http://schemas.openxmlformats.org/drawingml/2006/table">
            <a:tbl>
              <a:tblPr/>
              <a:tblGrid>
                <a:gridCol w="266385">
                  <a:extLst>
                    <a:ext uri="{9D8B030D-6E8A-4147-A177-3AD203B41FA5}">
                      <a16:colId xmlns:a16="http://schemas.microsoft.com/office/drawing/2014/main" val="662274617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2947113344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2990132605"/>
                    </a:ext>
                  </a:extLst>
                </a:gridCol>
                <a:gridCol w="3004821">
                  <a:extLst>
                    <a:ext uri="{9D8B030D-6E8A-4147-A177-3AD203B41FA5}">
                      <a16:colId xmlns:a16="http://schemas.microsoft.com/office/drawing/2014/main" val="4249754483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625917624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768851039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1568614908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4133085883"/>
                    </a:ext>
                  </a:extLst>
                </a:gridCol>
                <a:gridCol w="649979">
                  <a:extLst>
                    <a:ext uri="{9D8B030D-6E8A-4147-A177-3AD203B41FA5}">
                      <a16:colId xmlns:a16="http://schemas.microsoft.com/office/drawing/2014/main" val="1948149451"/>
                    </a:ext>
                  </a:extLst>
                </a:gridCol>
                <a:gridCol w="639324">
                  <a:extLst>
                    <a:ext uri="{9D8B030D-6E8A-4147-A177-3AD203B41FA5}">
                      <a16:colId xmlns:a16="http://schemas.microsoft.com/office/drawing/2014/main" val="170739480"/>
                    </a:ext>
                  </a:extLst>
                </a:gridCol>
              </a:tblGrid>
              <a:tr h="123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63477"/>
                  </a:ext>
                </a:extLst>
              </a:tr>
              <a:tr h="370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72612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59679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00927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6.974.533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12648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415896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69999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39783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90099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39001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08963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05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368" y="1759141"/>
            <a:ext cx="7927196" cy="311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368" y="1159287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786A85-FAFB-4072-A3DE-FB91CF510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48157"/>
              </p:ext>
            </p:extLst>
          </p:nvPr>
        </p:nvGraphicFramePr>
        <p:xfrm>
          <a:off x="488104" y="2049314"/>
          <a:ext cx="7927196" cy="4328660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03349288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63701655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13398030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278952907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0243121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8230087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989257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15427130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44725239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825889505"/>
                    </a:ext>
                  </a:extLst>
                </a:gridCol>
              </a:tblGrid>
              <a:tr h="122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51559"/>
                  </a:ext>
                </a:extLst>
              </a:tr>
              <a:tr h="37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09647"/>
                  </a:ext>
                </a:extLst>
              </a:tr>
              <a:tr h="160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50.284.239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4.047.373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32.850.377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45277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38.608.255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16.662.377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51218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67793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64315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38.608.145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16.662.377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04337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3.205.559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9360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1.055.523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71468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1.033.965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10119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932131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884.549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61011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577.240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00036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188.277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96419"/>
                  </a:ext>
                </a:extLst>
              </a:tr>
              <a:tr h="244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18872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1.082.486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66757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1.116.588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06417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5.895.438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97449"/>
                  </a:ext>
                </a:extLst>
              </a:tr>
              <a:tr h="244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3.740.485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97169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567.950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42395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45686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61818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7.676.628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6.495.213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9049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96324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91029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4.466.689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51177"/>
                  </a:ext>
                </a:extLst>
              </a:tr>
              <a:tr h="244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4.466.689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73372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3.855.352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385535,2%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9519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3.855.352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385535,2%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01427"/>
                  </a:ext>
                </a:extLst>
              </a:tr>
              <a:tr h="1223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0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7601" y="1775591"/>
            <a:ext cx="794551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05" y="1189745"/>
            <a:ext cx="794551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D83C82-B5F3-48EF-B78C-9EC18694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59740"/>
              </p:ext>
            </p:extLst>
          </p:nvPr>
        </p:nvGraphicFramePr>
        <p:xfrm>
          <a:off x="473205" y="2159904"/>
          <a:ext cx="7945516" cy="3491215"/>
        </p:xfrm>
        <a:graphic>
          <a:graphicData uri="http://schemas.openxmlformats.org/drawingml/2006/table">
            <a:tbl>
              <a:tblPr/>
              <a:tblGrid>
                <a:gridCol w="266271">
                  <a:extLst>
                    <a:ext uri="{9D8B030D-6E8A-4147-A177-3AD203B41FA5}">
                      <a16:colId xmlns:a16="http://schemas.microsoft.com/office/drawing/2014/main" val="4180820620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139109880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2858206483"/>
                    </a:ext>
                  </a:extLst>
                </a:gridCol>
                <a:gridCol w="3003533">
                  <a:extLst>
                    <a:ext uri="{9D8B030D-6E8A-4147-A177-3AD203B41FA5}">
                      <a16:colId xmlns:a16="http://schemas.microsoft.com/office/drawing/2014/main" val="1517554599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009701486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876052759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4277254006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777257915"/>
                    </a:ext>
                  </a:extLst>
                </a:gridCol>
                <a:gridCol w="649700">
                  <a:extLst>
                    <a:ext uri="{9D8B030D-6E8A-4147-A177-3AD203B41FA5}">
                      <a16:colId xmlns:a16="http://schemas.microsoft.com/office/drawing/2014/main" val="3972659929"/>
                    </a:ext>
                  </a:extLst>
                </a:gridCol>
                <a:gridCol w="639050">
                  <a:extLst>
                    <a:ext uri="{9D8B030D-6E8A-4147-A177-3AD203B41FA5}">
                      <a16:colId xmlns:a16="http://schemas.microsoft.com/office/drawing/2014/main" val="2013113969"/>
                    </a:ext>
                  </a:extLst>
                </a:gridCol>
              </a:tblGrid>
              <a:tr h="12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99112"/>
                  </a:ext>
                </a:extLst>
              </a:tr>
              <a:tr h="3905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42544"/>
                  </a:ext>
                </a:extLst>
              </a:tr>
              <a:tr h="1673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16242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20.363.352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-188.611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6.506.881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6930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47682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06893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20.129.032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-422.821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6.434.560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49137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1.828.565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3929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98746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358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1152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3133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02609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38065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54809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37151"/>
                  </a:ext>
                </a:extLst>
              </a:tr>
              <a:tr h="2550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5512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47447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0445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15663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51466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871539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3823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3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662" y="1733013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62" y="1138709"/>
            <a:ext cx="788670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AC6305-B1A3-4F47-A592-59B2D15C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41279"/>
              </p:ext>
            </p:extLst>
          </p:nvPr>
        </p:nvGraphicFramePr>
        <p:xfrm>
          <a:off x="512662" y="2098138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78249859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79746853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428911603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65421463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54076668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8869600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2780336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65410636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425522757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7616332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04768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2621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46.291.148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744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24.308.870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485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93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074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24.308.870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708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1.349.489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83837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2.046.527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77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19.455.088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46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1.366.381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890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127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747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515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7.271.563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641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3644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714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1187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1.983.675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95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1.983.675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117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667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922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978841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3" y="1167641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761C71-0BAA-4B42-8A9A-41C55EB2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53910"/>
              </p:ext>
            </p:extLst>
          </p:nvPr>
        </p:nvGraphicFramePr>
        <p:xfrm>
          <a:off x="467543" y="2398405"/>
          <a:ext cx="7926084" cy="3518328"/>
        </p:xfrm>
        <a:graphic>
          <a:graphicData uri="http://schemas.openxmlformats.org/drawingml/2006/table">
            <a:tbl>
              <a:tblPr/>
              <a:tblGrid>
                <a:gridCol w="256590">
                  <a:extLst>
                    <a:ext uri="{9D8B030D-6E8A-4147-A177-3AD203B41FA5}">
                      <a16:colId xmlns:a16="http://schemas.microsoft.com/office/drawing/2014/main" val="2460710472"/>
                    </a:ext>
                  </a:extLst>
                </a:gridCol>
                <a:gridCol w="256590">
                  <a:extLst>
                    <a:ext uri="{9D8B030D-6E8A-4147-A177-3AD203B41FA5}">
                      <a16:colId xmlns:a16="http://schemas.microsoft.com/office/drawing/2014/main" val="2301375786"/>
                    </a:ext>
                  </a:extLst>
                </a:gridCol>
                <a:gridCol w="256590">
                  <a:extLst>
                    <a:ext uri="{9D8B030D-6E8A-4147-A177-3AD203B41FA5}">
                      <a16:colId xmlns:a16="http://schemas.microsoft.com/office/drawing/2014/main" val="2596706080"/>
                    </a:ext>
                  </a:extLst>
                </a:gridCol>
                <a:gridCol w="3163764">
                  <a:extLst>
                    <a:ext uri="{9D8B030D-6E8A-4147-A177-3AD203B41FA5}">
                      <a16:colId xmlns:a16="http://schemas.microsoft.com/office/drawing/2014/main" val="3654220902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val="2401544175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val="2833876700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val="4013067968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val="4280561719"/>
                    </a:ext>
                  </a:extLst>
                </a:gridCol>
                <a:gridCol w="626081">
                  <a:extLst>
                    <a:ext uri="{9D8B030D-6E8A-4147-A177-3AD203B41FA5}">
                      <a16:colId xmlns:a16="http://schemas.microsoft.com/office/drawing/2014/main" val="1688004924"/>
                    </a:ext>
                  </a:extLst>
                </a:gridCol>
                <a:gridCol w="615817">
                  <a:extLst>
                    <a:ext uri="{9D8B030D-6E8A-4147-A177-3AD203B41FA5}">
                      <a16:colId xmlns:a16="http://schemas.microsoft.com/office/drawing/2014/main" val="3650235398"/>
                    </a:ext>
                  </a:extLst>
                </a:gridCol>
              </a:tblGrid>
              <a:tr h="1229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84579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21243"/>
                  </a:ext>
                </a:extLst>
              </a:tr>
              <a:tr h="161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5.417.275.045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68943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6.427.884.148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31.213.691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5.342.290.717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5713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5.222.381.944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13.017.072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4.372.092.461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40037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62.151.325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43781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3.685.485.476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15.243.428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3.096.673.523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06373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22.737.244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8.722.159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21.088.577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25196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70.698.828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58.596.794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0598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945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35.578.931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30.975.759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46998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433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35.444.551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31.804.185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14571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827.361.331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680.867.909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85598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158.297.537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693.611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127.190.106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633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317.897.278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-7.567.636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262.276.012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3965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412.105.396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2.694.880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343.312.234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88739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412.105.396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2.694.880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343.312.234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19877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793.396.808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15.501.739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626.886.022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40422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4.814.619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47802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1.537.144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1.073.506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17765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1.621.724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9510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7.871.937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6.483.592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277698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46.984.508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40.869.887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163" y="1839889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163" y="1079190"/>
            <a:ext cx="792720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AFDC55-E2D8-4079-8D16-A257815B6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49654"/>
              </p:ext>
            </p:extLst>
          </p:nvPr>
        </p:nvGraphicFramePr>
        <p:xfrm>
          <a:off x="512162" y="2131037"/>
          <a:ext cx="7927200" cy="4291123"/>
        </p:xfrm>
        <a:graphic>
          <a:graphicData uri="http://schemas.openxmlformats.org/drawingml/2006/table">
            <a:tbl>
              <a:tblPr/>
              <a:tblGrid>
                <a:gridCol w="256627">
                  <a:extLst>
                    <a:ext uri="{9D8B030D-6E8A-4147-A177-3AD203B41FA5}">
                      <a16:colId xmlns:a16="http://schemas.microsoft.com/office/drawing/2014/main" val="3028505669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3932265652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177994273"/>
                    </a:ext>
                  </a:extLst>
                </a:gridCol>
                <a:gridCol w="3164206">
                  <a:extLst>
                    <a:ext uri="{9D8B030D-6E8A-4147-A177-3AD203B41FA5}">
                      <a16:colId xmlns:a16="http://schemas.microsoft.com/office/drawing/2014/main" val="257216679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6052510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73837131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531215786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047048271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3044080250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101993843"/>
                    </a:ext>
                  </a:extLst>
                </a:gridCol>
              </a:tblGrid>
              <a:tr h="1529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58914"/>
                  </a:ext>
                </a:extLst>
              </a:tr>
              <a:tr h="367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44360"/>
                  </a:ext>
                </a:extLst>
              </a:tr>
              <a:tr h="206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59.353.416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45.997.629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32819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2.512.735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64701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78.467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26.699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20832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04207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5.687.269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3.615.316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29727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442.127.773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-1.074.477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358.561.045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076"/>
                  </a:ext>
                </a:extLst>
              </a:tr>
              <a:tr h="184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3.951.261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3.180.117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36140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64693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12.318.137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6.503.973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43249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12.327.430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4.430.000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7.805.483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48773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13.999.652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7.226.850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36067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91.493.687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400.897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73.675.850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93413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79.170.793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62.250.106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75621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659.969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71712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217927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97183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48.356.391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5605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45.551.351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61680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45.551.351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11485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08146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85760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26.625.063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2662506,3%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33070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26.625.063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2662506,3%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39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19" y="195271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19" y="1136984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24BA0B-53D3-4D2B-8F5B-1A362D341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27765"/>
              </p:ext>
            </p:extLst>
          </p:nvPr>
        </p:nvGraphicFramePr>
        <p:xfrm>
          <a:off x="482920" y="2291886"/>
          <a:ext cx="7927197" cy="164870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81068061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06447120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592680528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5489858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1266265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7736958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5688717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5972631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37639860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824993969"/>
                    </a:ext>
                  </a:extLst>
                </a:gridCol>
              </a:tblGrid>
              <a:tr h="1232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56142"/>
                  </a:ext>
                </a:extLst>
              </a:tr>
              <a:tr h="3775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16321"/>
                  </a:ext>
                </a:extLst>
              </a:tr>
              <a:tr h="161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78367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3.936.222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4043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57804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76106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62234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74014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38910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830232"/>
                  </a:ext>
                </a:extLst>
              </a:tr>
              <a:tr h="1232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0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706" y="1782063"/>
            <a:ext cx="7886701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458" y="1174291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4C2B87-07BE-4210-BA55-B958B4E5A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81764"/>
              </p:ext>
            </p:extLst>
          </p:nvPr>
        </p:nvGraphicFramePr>
        <p:xfrm>
          <a:off x="483762" y="2152547"/>
          <a:ext cx="7927197" cy="2403120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65834935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97031546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925626669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410481494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1245823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9335374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3429228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99472407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905078667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49428165"/>
                    </a:ext>
                  </a:extLst>
                </a:gridCol>
              </a:tblGrid>
              <a:tr h="1240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61789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3415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26.531.556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50734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20.849.830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05777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5.163.318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3.637.294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85710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97582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75366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8575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49169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14692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35498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61123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25163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11301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65885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63833"/>
                  </a:ext>
                </a:extLst>
              </a:tr>
              <a:tr h="124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2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9247" y="1759583"/>
            <a:ext cx="7886699" cy="214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247" y="1199268"/>
            <a:ext cx="788669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2EDF2F-2B06-4127-A5E5-98550C1C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85410"/>
              </p:ext>
            </p:extLst>
          </p:nvPr>
        </p:nvGraphicFramePr>
        <p:xfrm>
          <a:off x="489246" y="2144125"/>
          <a:ext cx="7886699" cy="2569749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065068682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450831044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152833922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8263137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2036335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58234902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83604682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892813828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931057172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62433451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7001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31964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2.264.276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16.463.269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103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13.033.334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394.696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10.690.776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4169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1.569.036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-56.908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5370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2.603.624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589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2.603.624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2063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1.432.552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5412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1.147.326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14314"/>
                  </a:ext>
                </a:extLst>
              </a:tr>
              <a:tr h="131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23.746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608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198.074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842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274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072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4627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176.944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359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1.896.409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189640,9%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2554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1.896.409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189640,9%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15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2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480" y="1728519"/>
            <a:ext cx="7886699" cy="260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7480" y="1120094"/>
            <a:ext cx="788669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709ABE-DBA3-4836-A7AA-96FB3E5B3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87638"/>
              </p:ext>
            </p:extLst>
          </p:nvPr>
        </p:nvGraphicFramePr>
        <p:xfrm>
          <a:off x="487480" y="2036951"/>
          <a:ext cx="7886699" cy="32974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87054634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05683359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524715163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57960358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30302102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6922975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792692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79144910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2668338313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96814615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37664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6598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282.012.392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458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3.053.593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823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467.442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489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267.287.262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428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267.287.262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21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266.926.630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88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330.357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816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530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840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639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4801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673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571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709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104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390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10.417.606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73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10.417.606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816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10.417.606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506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552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946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9173" y="1936598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9174" y="1124744"/>
            <a:ext cx="788669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BC4D91-F78B-4C0C-8B07-AF8AB602F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85090"/>
              </p:ext>
            </p:extLst>
          </p:nvPr>
        </p:nvGraphicFramePr>
        <p:xfrm>
          <a:off x="469173" y="2322354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82740003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2243964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86294903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06928093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9310794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08455347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0131960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4053178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968916555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060812774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9769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97270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11.031.062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6899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257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201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919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241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440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5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664" y="1699139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664" y="1123435"/>
            <a:ext cx="805465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1195FF-9103-4AD8-9A12-8B1562CA0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87736"/>
              </p:ext>
            </p:extLst>
          </p:nvPr>
        </p:nvGraphicFramePr>
        <p:xfrm>
          <a:off x="484664" y="2028959"/>
          <a:ext cx="8054649" cy="3901996"/>
        </p:xfrm>
        <a:graphic>
          <a:graphicData uri="http://schemas.openxmlformats.org/drawingml/2006/table">
            <a:tbl>
              <a:tblPr/>
              <a:tblGrid>
                <a:gridCol w="269928">
                  <a:extLst>
                    <a:ext uri="{9D8B030D-6E8A-4147-A177-3AD203B41FA5}">
                      <a16:colId xmlns:a16="http://schemas.microsoft.com/office/drawing/2014/main" val="1469217902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3754329186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2141154299"/>
                    </a:ext>
                  </a:extLst>
                </a:gridCol>
                <a:gridCol w="3044786">
                  <a:extLst>
                    <a:ext uri="{9D8B030D-6E8A-4147-A177-3AD203B41FA5}">
                      <a16:colId xmlns:a16="http://schemas.microsoft.com/office/drawing/2014/main" val="175019184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835394662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440304213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35340704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434036678"/>
                    </a:ext>
                  </a:extLst>
                </a:gridCol>
                <a:gridCol w="658624">
                  <a:extLst>
                    <a:ext uri="{9D8B030D-6E8A-4147-A177-3AD203B41FA5}">
                      <a16:colId xmlns:a16="http://schemas.microsoft.com/office/drawing/2014/main" val="3313559377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338007008"/>
                    </a:ext>
                  </a:extLst>
                </a:gridCol>
              </a:tblGrid>
              <a:tr h="128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47274"/>
                  </a:ext>
                </a:extLst>
              </a:tr>
              <a:tr h="392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85540"/>
                  </a:ext>
                </a:extLst>
              </a:tr>
              <a:tr h="1682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722.811.476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624.790.532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54981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16.582.668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99049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32796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29382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0562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588.256.772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98790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588.256.772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05540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33991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64086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66535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5.462.447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81251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19982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579.286.527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41222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26801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6784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29458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82616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09610"/>
                  </a:ext>
                </a:extLst>
              </a:tr>
              <a:tr h="136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39096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02099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24316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17225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48510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1611359,5%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1983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1611359,5%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0229"/>
                  </a:ext>
                </a:extLst>
              </a:tr>
              <a:tr h="12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7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73675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658" y="1124744"/>
            <a:ext cx="788575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47E0CD-11C4-416D-9254-8E41E9307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74285"/>
              </p:ext>
            </p:extLst>
          </p:nvPr>
        </p:nvGraphicFramePr>
        <p:xfrm>
          <a:off x="465658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398770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12187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19471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442952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5675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783354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13959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23908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077544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749866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195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373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50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16.307.383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40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13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85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30.406.828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15.861.931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26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393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00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11.751.508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3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59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36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89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63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64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50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222876,6%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5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222876,6%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43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2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76002" y="1745016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113409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CA1184-14AE-43F7-8D0B-D48FD8AE3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12444"/>
              </p:ext>
            </p:extLst>
          </p:nvPr>
        </p:nvGraphicFramePr>
        <p:xfrm>
          <a:off x="476001" y="2110141"/>
          <a:ext cx="7886701" cy="33517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692054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01773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249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815755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95325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76093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81250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74089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25510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588234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889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265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281.709.809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332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232.445.420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60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232.266.156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01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25.364.469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83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6.308.793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32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02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85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22.851.769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41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165.320.663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43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3.311.918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24089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55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51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32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4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72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4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80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0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31.702.775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3170277,5%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76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31.702.775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3170277,5%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8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9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69224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9409" y="1124856"/>
            <a:ext cx="791001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5CEBAE-D664-4002-AF3F-397B1C14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23230"/>
              </p:ext>
            </p:extLst>
          </p:nvPr>
        </p:nvGraphicFramePr>
        <p:xfrm>
          <a:off x="549408" y="2017466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836122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53620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84493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47629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675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90767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51909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70298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30191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78879647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760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6494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607.323.469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-55.087.590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475.703.727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231.148.780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200.744.611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7740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29.439.137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757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453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82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6.817.355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235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233.453.862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183.217.442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256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203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43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167.155.062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77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212.287.541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165.941.292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811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019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76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84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5.183.980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278708,6%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278708,6%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310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652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5.183.964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4748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963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557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5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6" y="1751324"/>
            <a:ext cx="7886701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7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BEAFFD-A067-4AE0-802D-0CE6AEF48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327"/>
              </p:ext>
            </p:extLst>
          </p:nvPr>
        </p:nvGraphicFramePr>
        <p:xfrm>
          <a:off x="562095" y="2121133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71640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870992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621275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43149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15112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70634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2246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85302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819159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8459776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76080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942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676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418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040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230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230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5927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1087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94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953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893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484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868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693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822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334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1558167,4%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9363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0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8425" y="1952886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426" y="113043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20A11A4-A58F-4DE7-8B4B-D081147B6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85426"/>
              </p:ext>
            </p:extLst>
          </p:nvPr>
        </p:nvGraphicFramePr>
        <p:xfrm>
          <a:off x="548425" y="2302479"/>
          <a:ext cx="7886701" cy="294958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555243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62928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536925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775866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96937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61225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31428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69850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123629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2334761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147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28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15.320.246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1324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21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7703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571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31621"/>
                  </a:ext>
                </a:extLst>
              </a:tr>
              <a:tr h="174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761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956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1681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681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619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439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4235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10.062.162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912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10.062.162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2411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10.062.162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35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37" y="193016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2555" y="1139022"/>
            <a:ext cx="786628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D3633F-4A00-4AC1-9759-C743F842F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59363"/>
              </p:ext>
            </p:extLst>
          </p:nvPr>
        </p:nvGraphicFramePr>
        <p:xfrm>
          <a:off x="502555" y="2295294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4009927437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41138665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46954288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36525050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612467770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3586475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06624213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701504395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2878693100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4037808316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93235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25275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17.660.382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15.843.586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6412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8.300.300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3244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748.955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3652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9436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6165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8849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2.595.333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69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2.595.333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652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822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2.566.741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958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944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3.260.783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5159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3.260.783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29557,5%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306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5670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0871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2524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729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888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3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9167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55532"/>
              </p:ext>
            </p:extLst>
          </p:nvPr>
        </p:nvGraphicFramePr>
        <p:xfrm>
          <a:off x="467544" y="2047021"/>
          <a:ext cx="803237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174" y="1758304"/>
            <a:ext cx="7908373" cy="28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2534" y="1124744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4D3788-EC07-4AB4-8EDD-A7678519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16358"/>
              </p:ext>
            </p:extLst>
          </p:nvPr>
        </p:nvGraphicFramePr>
        <p:xfrm>
          <a:off x="472009" y="2121517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297575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126215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11622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490831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9819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1099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71217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877672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00376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741611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9906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765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58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22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35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7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62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60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2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37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7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37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8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675" y="1700324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139" y="1124744"/>
            <a:ext cx="79124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09204A-8F2F-4FA4-BAC0-06BE748F2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0692"/>
              </p:ext>
            </p:extLst>
          </p:nvPr>
        </p:nvGraphicFramePr>
        <p:xfrm>
          <a:off x="475675" y="2083087"/>
          <a:ext cx="7915837" cy="3074589"/>
        </p:xfrm>
        <a:graphic>
          <a:graphicData uri="http://schemas.openxmlformats.org/drawingml/2006/table">
            <a:tbl>
              <a:tblPr/>
              <a:tblGrid>
                <a:gridCol w="265276">
                  <a:extLst>
                    <a:ext uri="{9D8B030D-6E8A-4147-A177-3AD203B41FA5}">
                      <a16:colId xmlns:a16="http://schemas.microsoft.com/office/drawing/2014/main" val="1848135845"/>
                    </a:ext>
                  </a:extLst>
                </a:gridCol>
                <a:gridCol w="265276">
                  <a:extLst>
                    <a:ext uri="{9D8B030D-6E8A-4147-A177-3AD203B41FA5}">
                      <a16:colId xmlns:a16="http://schemas.microsoft.com/office/drawing/2014/main" val="3698259182"/>
                    </a:ext>
                  </a:extLst>
                </a:gridCol>
                <a:gridCol w="265276">
                  <a:extLst>
                    <a:ext uri="{9D8B030D-6E8A-4147-A177-3AD203B41FA5}">
                      <a16:colId xmlns:a16="http://schemas.microsoft.com/office/drawing/2014/main" val="801699802"/>
                    </a:ext>
                  </a:extLst>
                </a:gridCol>
                <a:gridCol w="2992313">
                  <a:extLst>
                    <a:ext uri="{9D8B030D-6E8A-4147-A177-3AD203B41FA5}">
                      <a16:colId xmlns:a16="http://schemas.microsoft.com/office/drawing/2014/main" val="1852284412"/>
                    </a:ext>
                  </a:extLst>
                </a:gridCol>
                <a:gridCol w="710940">
                  <a:extLst>
                    <a:ext uri="{9D8B030D-6E8A-4147-A177-3AD203B41FA5}">
                      <a16:colId xmlns:a16="http://schemas.microsoft.com/office/drawing/2014/main" val="797473244"/>
                    </a:ext>
                  </a:extLst>
                </a:gridCol>
                <a:gridCol w="710940">
                  <a:extLst>
                    <a:ext uri="{9D8B030D-6E8A-4147-A177-3AD203B41FA5}">
                      <a16:colId xmlns:a16="http://schemas.microsoft.com/office/drawing/2014/main" val="3813967910"/>
                    </a:ext>
                  </a:extLst>
                </a:gridCol>
                <a:gridCol w="710940">
                  <a:extLst>
                    <a:ext uri="{9D8B030D-6E8A-4147-A177-3AD203B41FA5}">
                      <a16:colId xmlns:a16="http://schemas.microsoft.com/office/drawing/2014/main" val="1549064700"/>
                    </a:ext>
                  </a:extLst>
                </a:gridCol>
                <a:gridCol w="710940">
                  <a:extLst>
                    <a:ext uri="{9D8B030D-6E8A-4147-A177-3AD203B41FA5}">
                      <a16:colId xmlns:a16="http://schemas.microsoft.com/office/drawing/2014/main" val="1446960425"/>
                    </a:ext>
                  </a:extLst>
                </a:gridCol>
                <a:gridCol w="647274">
                  <a:extLst>
                    <a:ext uri="{9D8B030D-6E8A-4147-A177-3AD203B41FA5}">
                      <a16:colId xmlns:a16="http://schemas.microsoft.com/office/drawing/2014/main" val="4272935039"/>
                    </a:ext>
                  </a:extLst>
                </a:gridCol>
                <a:gridCol w="636662">
                  <a:extLst>
                    <a:ext uri="{9D8B030D-6E8A-4147-A177-3AD203B41FA5}">
                      <a16:colId xmlns:a16="http://schemas.microsoft.com/office/drawing/2014/main" val="2593058475"/>
                    </a:ext>
                  </a:extLst>
                </a:gridCol>
              </a:tblGrid>
              <a:tr h="1261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62637"/>
                  </a:ext>
                </a:extLst>
              </a:tr>
              <a:tr h="3862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14050"/>
                  </a:ext>
                </a:extLst>
              </a:tr>
              <a:tr h="1655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3388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930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16281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1240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9380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63263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1369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81098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79908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5953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5336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96563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356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806520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78768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8848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5493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401681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32933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0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48" y="1726411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49" y="1119691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1B82C9-AC33-48F2-ADC9-157161C58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38324"/>
              </p:ext>
            </p:extLst>
          </p:nvPr>
        </p:nvGraphicFramePr>
        <p:xfrm>
          <a:off x="539547" y="2091961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401476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42225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74064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539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54890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46841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91302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61169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506108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081713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1221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800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6.672.696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15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3.680.401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2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30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893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47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863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80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51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454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51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801053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78826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F86935-46FB-432E-B33C-55EBC7E97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54226"/>
              </p:ext>
            </p:extLst>
          </p:nvPr>
        </p:nvGraphicFramePr>
        <p:xfrm>
          <a:off x="539550" y="2123686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599779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749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87820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85809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12838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72420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57964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58569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265608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221892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816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488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54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90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032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19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6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93554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79" y="1093738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159009-B158-4CEB-B291-7FF713DF6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66773"/>
              </p:ext>
            </p:extLst>
          </p:nvPr>
        </p:nvGraphicFramePr>
        <p:xfrm>
          <a:off x="459583" y="2327137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469950560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401633360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603106402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25408774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17264431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54139742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451386488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997932936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68954877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980989369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10450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00806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356.965.878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-33.634.757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237.719.862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485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171.786.486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125.694.949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755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36.780.212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422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3.605.413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85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1.767.015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875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1.327.164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263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30.080.620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196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124.562.960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88.914.737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0307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87.272.854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38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1.968.578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16418830,0%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51618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026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4593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972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169.320.291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96.472.347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80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78.968.903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47.386.581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639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011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5.740.547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4.359.733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3010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13.878.167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9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4.844.976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63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49.085.766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6057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49.085.766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4588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15.552.566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640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480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742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8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741" y="1971762"/>
            <a:ext cx="789818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741" y="1160023"/>
            <a:ext cx="788328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F8B6FE-865F-47E0-A130-738F120F7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43272"/>
              </p:ext>
            </p:extLst>
          </p:nvPr>
        </p:nvGraphicFramePr>
        <p:xfrm>
          <a:off x="478325" y="2336887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496071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9364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22785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7663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28116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9791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482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90210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011732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405751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290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3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01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21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32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39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23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49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20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30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1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1002" y="1942651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1130893"/>
            <a:ext cx="790379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BACDC3-4744-4777-8FCA-270007D42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08784"/>
              </p:ext>
            </p:extLst>
          </p:nvPr>
        </p:nvGraphicFramePr>
        <p:xfrm>
          <a:off x="522453" y="2268717"/>
          <a:ext cx="7903795" cy="2033511"/>
        </p:xfrm>
        <a:graphic>
          <a:graphicData uri="http://schemas.openxmlformats.org/drawingml/2006/table">
            <a:tbl>
              <a:tblPr/>
              <a:tblGrid>
                <a:gridCol w="267744">
                  <a:extLst>
                    <a:ext uri="{9D8B030D-6E8A-4147-A177-3AD203B41FA5}">
                      <a16:colId xmlns:a16="http://schemas.microsoft.com/office/drawing/2014/main" val="22808920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3781907997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1595156954"/>
                    </a:ext>
                  </a:extLst>
                </a:gridCol>
                <a:gridCol w="2934471">
                  <a:extLst>
                    <a:ext uri="{9D8B030D-6E8A-4147-A177-3AD203B41FA5}">
                      <a16:colId xmlns:a16="http://schemas.microsoft.com/office/drawing/2014/main" val="4050668732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915998638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2767924087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1765526357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1124739577"/>
                    </a:ext>
                  </a:extLst>
                </a:gridCol>
                <a:gridCol w="653295">
                  <a:extLst>
                    <a:ext uri="{9D8B030D-6E8A-4147-A177-3AD203B41FA5}">
                      <a16:colId xmlns:a16="http://schemas.microsoft.com/office/drawing/2014/main" val="176398567"/>
                    </a:ext>
                  </a:extLst>
                </a:gridCol>
                <a:gridCol w="642585">
                  <a:extLst>
                    <a:ext uri="{9D8B030D-6E8A-4147-A177-3AD203B41FA5}">
                      <a16:colId xmlns:a16="http://schemas.microsoft.com/office/drawing/2014/main" val="4134564251"/>
                    </a:ext>
                  </a:extLst>
                </a:gridCol>
              </a:tblGrid>
              <a:tr h="132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01481"/>
                  </a:ext>
                </a:extLst>
              </a:tr>
              <a:tr h="4012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48156"/>
                  </a:ext>
                </a:extLst>
              </a:tr>
              <a:tr h="171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2.719.364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05027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2.176.787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8302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164.903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72487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90211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60564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44490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40348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96800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88982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4999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6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6221" y="1876463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749" y="1085316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DC778E-5222-40EC-8695-AA854C5D6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62753"/>
              </p:ext>
            </p:extLst>
          </p:nvPr>
        </p:nvGraphicFramePr>
        <p:xfrm>
          <a:off x="491670" y="2217778"/>
          <a:ext cx="7932456" cy="2823083"/>
        </p:xfrm>
        <a:graphic>
          <a:graphicData uri="http://schemas.openxmlformats.org/drawingml/2006/table">
            <a:tbl>
              <a:tblPr/>
              <a:tblGrid>
                <a:gridCol w="268715">
                  <a:extLst>
                    <a:ext uri="{9D8B030D-6E8A-4147-A177-3AD203B41FA5}">
                      <a16:colId xmlns:a16="http://schemas.microsoft.com/office/drawing/2014/main" val="2596356052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3793246518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198658070"/>
                    </a:ext>
                  </a:extLst>
                </a:gridCol>
                <a:gridCol w="2945112">
                  <a:extLst>
                    <a:ext uri="{9D8B030D-6E8A-4147-A177-3AD203B41FA5}">
                      <a16:colId xmlns:a16="http://schemas.microsoft.com/office/drawing/2014/main" val="1586372241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3505541678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044417077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665838651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3566508017"/>
                    </a:ext>
                  </a:extLst>
                </a:gridCol>
                <a:gridCol w="655664">
                  <a:extLst>
                    <a:ext uri="{9D8B030D-6E8A-4147-A177-3AD203B41FA5}">
                      <a16:colId xmlns:a16="http://schemas.microsoft.com/office/drawing/2014/main" val="2499489145"/>
                    </a:ext>
                  </a:extLst>
                </a:gridCol>
                <a:gridCol w="644915">
                  <a:extLst>
                    <a:ext uri="{9D8B030D-6E8A-4147-A177-3AD203B41FA5}">
                      <a16:colId xmlns:a16="http://schemas.microsoft.com/office/drawing/2014/main" val="1009899675"/>
                    </a:ext>
                  </a:extLst>
                </a:gridCol>
              </a:tblGrid>
              <a:tr h="130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66043"/>
                  </a:ext>
                </a:extLst>
              </a:tr>
              <a:tr h="3947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61470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48.289.217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2075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41.065.889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285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2.037.772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5537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718.220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0861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718.220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5146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58688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30955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50188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8905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261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76262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39635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5156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46948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95471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2.373.996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23739960,0%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38530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2.373.996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23739960,0%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7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2858" y="1952967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8130" y="1135393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CC67AB-D3C0-4C42-9ED5-1FE16A18D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89204"/>
              </p:ext>
            </p:extLst>
          </p:nvPr>
        </p:nvGraphicFramePr>
        <p:xfrm>
          <a:off x="452860" y="2298749"/>
          <a:ext cx="7931203" cy="1239625"/>
        </p:xfrm>
        <a:graphic>
          <a:graphicData uri="http://schemas.openxmlformats.org/drawingml/2006/table">
            <a:tbl>
              <a:tblPr/>
              <a:tblGrid>
                <a:gridCol w="268673">
                  <a:extLst>
                    <a:ext uri="{9D8B030D-6E8A-4147-A177-3AD203B41FA5}">
                      <a16:colId xmlns:a16="http://schemas.microsoft.com/office/drawing/2014/main" val="1358397600"/>
                    </a:ext>
                  </a:extLst>
                </a:gridCol>
                <a:gridCol w="268673">
                  <a:extLst>
                    <a:ext uri="{9D8B030D-6E8A-4147-A177-3AD203B41FA5}">
                      <a16:colId xmlns:a16="http://schemas.microsoft.com/office/drawing/2014/main" val="2975401977"/>
                    </a:ext>
                  </a:extLst>
                </a:gridCol>
                <a:gridCol w="268673">
                  <a:extLst>
                    <a:ext uri="{9D8B030D-6E8A-4147-A177-3AD203B41FA5}">
                      <a16:colId xmlns:a16="http://schemas.microsoft.com/office/drawing/2014/main" val="343306637"/>
                    </a:ext>
                  </a:extLst>
                </a:gridCol>
                <a:gridCol w="2944647">
                  <a:extLst>
                    <a:ext uri="{9D8B030D-6E8A-4147-A177-3AD203B41FA5}">
                      <a16:colId xmlns:a16="http://schemas.microsoft.com/office/drawing/2014/main" val="2985615086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1902830967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4214471773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525707498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805435932"/>
                    </a:ext>
                  </a:extLst>
                </a:gridCol>
                <a:gridCol w="655560">
                  <a:extLst>
                    <a:ext uri="{9D8B030D-6E8A-4147-A177-3AD203B41FA5}">
                      <a16:colId xmlns:a16="http://schemas.microsoft.com/office/drawing/2014/main" val="4152261185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3204529392"/>
                    </a:ext>
                  </a:extLst>
                </a:gridCol>
              </a:tblGrid>
              <a:tr h="133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89200"/>
                  </a:ext>
                </a:extLst>
              </a:tr>
              <a:tr h="4021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22660"/>
                  </a:ext>
                </a:extLst>
              </a:tr>
              <a:tr h="1723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1.396.925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70294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47.905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0316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306.201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255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1.042.819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78520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1.042.819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0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594" y="198210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3594" y="1134840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42BBAB-E176-49AB-B26D-285E33F0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94373"/>
              </p:ext>
            </p:extLst>
          </p:nvPr>
        </p:nvGraphicFramePr>
        <p:xfrm>
          <a:off x="503593" y="2291836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157098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767865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48725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3701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18134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74263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121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2825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8508524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0850465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651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415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1.953.469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26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4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58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96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43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41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86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74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88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36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3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9650" y="1270405"/>
            <a:ext cx="807082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508876"/>
              </p:ext>
            </p:extLst>
          </p:nvPr>
        </p:nvGraphicFramePr>
        <p:xfrm>
          <a:off x="469650" y="2420888"/>
          <a:ext cx="8070822" cy="359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992" y="1945982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456" y="1129645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A0B28E-F9A7-4611-B056-E83D2FC3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53832"/>
              </p:ext>
            </p:extLst>
          </p:nvPr>
        </p:nvGraphicFramePr>
        <p:xfrm>
          <a:off x="422992" y="2302062"/>
          <a:ext cx="7933512" cy="323795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738189186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46401411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399367789"/>
                    </a:ext>
                  </a:extLst>
                </a:gridCol>
                <a:gridCol w="2998994">
                  <a:extLst>
                    <a:ext uri="{9D8B030D-6E8A-4147-A177-3AD203B41FA5}">
                      <a16:colId xmlns:a16="http://schemas.microsoft.com/office/drawing/2014/main" val="308743154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92361920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7853525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17554115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841164546"/>
                    </a:ext>
                  </a:extLst>
                </a:gridCol>
                <a:gridCol w="648719">
                  <a:extLst>
                    <a:ext uri="{9D8B030D-6E8A-4147-A177-3AD203B41FA5}">
                      <a16:colId xmlns:a16="http://schemas.microsoft.com/office/drawing/2014/main" val="4034422352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1805097778"/>
                    </a:ext>
                  </a:extLst>
                </a:gridCol>
              </a:tblGrid>
              <a:tr h="239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06778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716107"/>
                  </a:ext>
                </a:extLst>
              </a:tr>
              <a:tr h="168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36.377.486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3532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25.239.232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050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2.720.840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50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84096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2290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44427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3587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5091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64827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16690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98608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4733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65816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31005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0773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32953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6531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7252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305" y="1984220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3846" y="1160469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08FC0E-861C-40C7-A1AE-E8BC0B96B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6936"/>
              </p:ext>
            </p:extLst>
          </p:nvPr>
        </p:nvGraphicFramePr>
        <p:xfrm>
          <a:off x="408120" y="2347714"/>
          <a:ext cx="7933512" cy="130166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33880991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17136465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511270657"/>
                    </a:ext>
                  </a:extLst>
                </a:gridCol>
                <a:gridCol w="2998994">
                  <a:extLst>
                    <a:ext uri="{9D8B030D-6E8A-4147-A177-3AD203B41FA5}">
                      <a16:colId xmlns:a16="http://schemas.microsoft.com/office/drawing/2014/main" val="411486040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7852062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19704859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59742582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732103651"/>
                    </a:ext>
                  </a:extLst>
                </a:gridCol>
                <a:gridCol w="648719">
                  <a:extLst>
                    <a:ext uri="{9D8B030D-6E8A-4147-A177-3AD203B41FA5}">
                      <a16:colId xmlns:a16="http://schemas.microsoft.com/office/drawing/2014/main" val="4254956371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3564388770"/>
                    </a:ext>
                  </a:extLst>
                </a:gridCol>
              </a:tblGrid>
              <a:tr h="2368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95503"/>
                  </a:ext>
                </a:extLst>
              </a:tr>
              <a:tr h="3893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15561"/>
                  </a:ext>
                </a:extLst>
              </a:tr>
              <a:tr h="1668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1.154.778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93587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73377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2780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50594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5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2" y="1965377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192" y="1155974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029F67-BF1A-41F3-9C37-96B08344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66457"/>
              </p:ext>
            </p:extLst>
          </p:nvPr>
        </p:nvGraphicFramePr>
        <p:xfrm>
          <a:off x="490928" y="2287902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957308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731080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711739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773197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37823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30718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8037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44986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671143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563914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417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007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53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20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98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02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01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03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623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4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71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90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13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7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9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561" y="1989411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6754" y="1148508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DCCA0E-54D3-4AB6-958B-F3D11FA4C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58960"/>
              </p:ext>
            </p:extLst>
          </p:nvPr>
        </p:nvGraphicFramePr>
        <p:xfrm>
          <a:off x="479560" y="2295731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455000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864301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032183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744326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4346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0614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17168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94448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114445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895860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973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425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6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25.813.542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51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4.250.996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68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38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95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85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08994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0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40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44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92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57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84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1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09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68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1614" y="1996392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211" y="1147827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B71ACB-511A-419C-90B2-12E7B74E4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89115"/>
              </p:ext>
            </p:extLst>
          </p:nvPr>
        </p:nvGraphicFramePr>
        <p:xfrm>
          <a:off x="500211" y="234184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341168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8892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464590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033067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94591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54306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39915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01119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45624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01559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94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1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542.682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2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3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30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03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1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9080" y="199331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9080" y="115452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6F1435-4258-45EB-9D34-2E7ED5F33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7936"/>
              </p:ext>
            </p:extLst>
          </p:nvPr>
        </p:nvGraphicFramePr>
        <p:xfrm>
          <a:off x="429080" y="235501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214503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142076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82305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9805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683129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5842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00462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11481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037959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009549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128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281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12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02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02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13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10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06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49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13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85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0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3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975281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5" y="1118256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B7F20B-64A5-4ECA-BF94-CE8D8051A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50783"/>
              </p:ext>
            </p:extLst>
          </p:nvPr>
        </p:nvGraphicFramePr>
        <p:xfrm>
          <a:off x="478364" y="2276872"/>
          <a:ext cx="7886701" cy="30907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178482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44379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61211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46593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17161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79119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42599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9652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196526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555471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203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101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67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21.875.748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1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16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93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24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2123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669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2632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02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7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8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13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10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244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53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5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15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7" y="1944779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7" y="1144747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21BF1E-07BC-423D-A534-C58F255F9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08216"/>
              </p:ext>
            </p:extLst>
          </p:nvPr>
        </p:nvGraphicFramePr>
        <p:xfrm>
          <a:off x="478367" y="2297439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937395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66977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04960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834942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84384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6053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1952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61672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70710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34942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917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808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74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03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37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0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7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7832" y="1997317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832" y="1159386"/>
            <a:ext cx="788094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1F24E9-6A6D-4253-A225-441751E4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213"/>
              </p:ext>
            </p:extLst>
          </p:nvPr>
        </p:nvGraphicFramePr>
        <p:xfrm>
          <a:off x="422072" y="232977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545370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41368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99680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455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8943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37645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21342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78474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963015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14447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2577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805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4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63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52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14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28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78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74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6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066" y="1916831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3825" y="1146723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651D15-0738-4C1C-90DD-5A19F3DE2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9505"/>
              </p:ext>
            </p:extLst>
          </p:nvPr>
        </p:nvGraphicFramePr>
        <p:xfrm>
          <a:off x="522307" y="2276872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574398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98188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01150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43659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63516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1230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2951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40663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041971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829140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787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391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58.500.573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46.659.815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60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44.406.148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1.884.019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41.091.647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23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37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55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71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50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00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31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80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82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96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22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18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01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93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30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83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30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9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119675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531003"/>
              </p:ext>
            </p:extLst>
          </p:nvPr>
        </p:nvGraphicFramePr>
        <p:xfrm>
          <a:off x="611560" y="2132856"/>
          <a:ext cx="7776864" cy="366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21" y="2030339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8121" y="1172882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E4237D-F9F9-4F4F-A8EA-7800788D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76180"/>
              </p:ext>
            </p:extLst>
          </p:nvPr>
        </p:nvGraphicFramePr>
        <p:xfrm>
          <a:off x="568121" y="237616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856097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67095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47935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144042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5263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5267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50454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700045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465805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433557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968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66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68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85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31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87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5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046" y="1777901"/>
            <a:ext cx="80320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09" y="1140493"/>
            <a:ext cx="803776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D4C790-10A3-4A6C-AF09-6B581C496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9147"/>
              </p:ext>
            </p:extLst>
          </p:nvPr>
        </p:nvGraphicFramePr>
        <p:xfrm>
          <a:off x="465046" y="2065933"/>
          <a:ext cx="8046559" cy="1934882"/>
        </p:xfrm>
        <a:graphic>
          <a:graphicData uri="http://schemas.openxmlformats.org/drawingml/2006/table">
            <a:tbl>
              <a:tblPr/>
              <a:tblGrid>
                <a:gridCol w="269657">
                  <a:extLst>
                    <a:ext uri="{9D8B030D-6E8A-4147-A177-3AD203B41FA5}">
                      <a16:colId xmlns:a16="http://schemas.microsoft.com/office/drawing/2014/main" val="3263567133"/>
                    </a:ext>
                  </a:extLst>
                </a:gridCol>
                <a:gridCol w="269657">
                  <a:extLst>
                    <a:ext uri="{9D8B030D-6E8A-4147-A177-3AD203B41FA5}">
                      <a16:colId xmlns:a16="http://schemas.microsoft.com/office/drawing/2014/main" val="661834477"/>
                    </a:ext>
                  </a:extLst>
                </a:gridCol>
                <a:gridCol w="269657">
                  <a:extLst>
                    <a:ext uri="{9D8B030D-6E8A-4147-A177-3AD203B41FA5}">
                      <a16:colId xmlns:a16="http://schemas.microsoft.com/office/drawing/2014/main" val="816769661"/>
                    </a:ext>
                  </a:extLst>
                </a:gridCol>
                <a:gridCol w="3041729">
                  <a:extLst>
                    <a:ext uri="{9D8B030D-6E8A-4147-A177-3AD203B41FA5}">
                      <a16:colId xmlns:a16="http://schemas.microsoft.com/office/drawing/2014/main" val="62208543"/>
                    </a:ext>
                  </a:extLst>
                </a:gridCol>
                <a:gridCol w="722680">
                  <a:extLst>
                    <a:ext uri="{9D8B030D-6E8A-4147-A177-3AD203B41FA5}">
                      <a16:colId xmlns:a16="http://schemas.microsoft.com/office/drawing/2014/main" val="1605119939"/>
                    </a:ext>
                  </a:extLst>
                </a:gridCol>
                <a:gridCol w="722680">
                  <a:extLst>
                    <a:ext uri="{9D8B030D-6E8A-4147-A177-3AD203B41FA5}">
                      <a16:colId xmlns:a16="http://schemas.microsoft.com/office/drawing/2014/main" val="3422141251"/>
                    </a:ext>
                  </a:extLst>
                </a:gridCol>
                <a:gridCol w="722680">
                  <a:extLst>
                    <a:ext uri="{9D8B030D-6E8A-4147-A177-3AD203B41FA5}">
                      <a16:colId xmlns:a16="http://schemas.microsoft.com/office/drawing/2014/main" val="3747520560"/>
                    </a:ext>
                  </a:extLst>
                </a:gridCol>
                <a:gridCol w="722680">
                  <a:extLst>
                    <a:ext uri="{9D8B030D-6E8A-4147-A177-3AD203B41FA5}">
                      <a16:colId xmlns:a16="http://schemas.microsoft.com/office/drawing/2014/main" val="3147664532"/>
                    </a:ext>
                  </a:extLst>
                </a:gridCol>
                <a:gridCol w="657963">
                  <a:extLst>
                    <a:ext uri="{9D8B030D-6E8A-4147-A177-3AD203B41FA5}">
                      <a16:colId xmlns:a16="http://schemas.microsoft.com/office/drawing/2014/main" val="2322783893"/>
                    </a:ext>
                  </a:extLst>
                </a:gridCol>
                <a:gridCol w="647176">
                  <a:extLst>
                    <a:ext uri="{9D8B030D-6E8A-4147-A177-3AD203B41FA5}">
                      <a16:colId xmlns:a16="http://schemas.microsoft.com/office/drawing/2014/main" val="421710371"/>
                    </a:ext>
                  </a:extLst>
                </a:gridCol>
              </a:tblGrid>
              <a:tr h="125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39451"/>
                  </a:ext>
                </a:extLst>
              </a:tr>
              <a:tr h="3854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25622"/>
                  </a:ext>
                </a:extLst>
              </a:tr>
              <a:tr h="1651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90799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65967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7295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99575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937124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45076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7880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11743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78674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6467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9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5933" y="176012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173" y="1152580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0E9B64-D2BD-4272-AF0D-D0786C6A4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75347"/>
              </p:ext>
            </p:extLst>
          </p:nvPr>
        </p:nvGraphicFramePr>
        <p:xfrm>
          <a:off x="474167" y="2081805"/>
          <a:ext cx="8050269" cy="2711717"/>
        </p:xfrm>
        <a:graphic>
          <a:graphicData uri="http://schemas.openxmlformats.org/drawingml/2006/table">
            <a:tbl>
              <a:tblPr/>
              <a:tblGrid>
                <a:gridCol w="269782">
                  <a:extLst>
                    <a:ext uri="{9D8B030D-6E8A-4147-A177-3AD203B41FA5}">
                      <a16:colId xmlns:a16="http://schemas.microsoft.com/office/drawing/2014/main" val="1380100329"/>
                    </a:ext>
                  </a:extLst>
                </a:gridCol>
                <a:gridCol w="269782">
                  <a:extLst>
                    <a:ext uri="{9D8B030D-6E8A-4147-A177-3AD203B41FA5}">
                      <a16:colId xmlns:a16="http://schemas.microsoft.com/office/drawing/2014/main" val="387361073"/>
                    </a:ext>
                  </a:extLst>
                </a:gridCol>
                <a:gridCol w="269782">
                  <a:extLst>
                    <a:ext uri="{9D8B030D-6E8A-4147-A177-3AD203B41FA5}">
                      <a16:colId xmlns:a16="http://schemas.microsoft.com/office/drawing/2014/main" val="1958792360"/>
                    </a:ext>
                  </a:extLst>
                </a:gridCol>
                <a:gridCol w="3043130">
                  <a:extLst>
                    <a:ext uri="{9D8B030D-6E8A-4147-A177-3AD203B41FA5}">
                      <a16:colId xmlns:a16="http://schemas.microsoft.com/office/drawing/2014/main" val="706652456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248621802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2537169521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3227196187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val="585106106"/>
                    </a:ext>
                  </a:extLst>
                </a:gridCol>
                <a:gridCol w="658266">
                  <a:extLst>
                    <a:ext uri="{9D8B030D-6E8A-4147-A177-3AD203B41FA5}">
                      <a16:colId xmlns:a16="http://schemas.microsoft.com/office/drawing/2014/main" val="3436181102"/>
                    </a:ext>
                  </a:extLst>
                </a:gridCol>
                <a:gridCol w="647475">
                  <a:extLst>
                    <a:ext uri="{9D8B030D-6E8A-4147-A177-3AD203B41FA5}">
                      <a16:colId xmlns:a16="http://schemas.microsoft.com/office/drawing/2014/main" val="35268737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054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960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30.146.672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2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29.647.147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25.011.036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55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8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00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03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0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47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30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38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25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26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93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54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21433120,0%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09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21433120,0%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9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1" y="1980320"/>
            <a:ext cx="8037758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4987" y="1129500"/>
            <a:ext cx="795544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A6D059-A33B-4F47-83CD-39BE7782B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11568"/>
              </p:ext>
            </p:extLst>
          </p:nvPr>
        </p:nvGraphicFramePr>
        <p:xfrm>
          <a:off x="504987" y="2311149"/>
          <a:ext cx="7955445" cy="1189349"/>
        </p:xfrm>
        <a:graphic>
          <a:graphicData uri="http://schemas.openxmlformats.org/drawingml/2006/table">
            <a:tbl>
              <a:tblPr/>
              <a:tblGrid>
                <a:gridCol w="266604">
                  <a:extLst>
                    <a:ext uri="{9D8B030D-6E8A-4147-A177-3AD203B41FA5}">
                      <a16:colId xmlns:a16="http://schemas.microsoft.com/office/drawing/2014/main" val="2543927888"/>
                    </a:ext>
                  </a:extLst>
                </a:gridCol>
                <a:gridCol w="266604">
                  <a:extLst>
                    <a:ext uri="{9D8B030D-6E8A-4147-A177-3AD203B41FA5}">
                      <a16:colId xmlns:a16="http://schemas.microsoft.com/office/drawing/2014/main" val="4204112867"/>
                    </a:ext>
                  </a:extLst>
                </a:gridCol>
                <a:gridCol w="266604">
                  <a:extLst>
                    <a:ext uri="{9D8B030D-6E8A-4147-A177-3AD203B41FA5}">
                      <a16:colId xmlns:a16="http://schemas.microsoft.com/office/drawing/2014/main" val="472163626"/>
                    </a:ext>
                  </a:extLst>
                </a:gridCol>
                <a:gridCol w="3007285">
                  <a:extLst>
                    <a:ext uri="{9D8B030D-6E8A-4147-A177-3AD203B41FA5}">
                      <a16:colId xmlns:a16="http://schemas.microsoft.com/office/drawing/2014/main" val="3117700215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324757917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4272295346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554665555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1677079788"/>
                    </a:ext>
                  </a:extLst>
                </a:gridCol>
                <a:gridCol w="650512">
                  <a:extLst>
                    <a:ext uri="{9D8B030D-6E8A-4147-A177-3AD203B41FA5}">
                      <a16:colId xmlns:a16="http://schemas.microsoft.com/office/drawing/2014/main" val="2082152241"/>
                    </a:ext>
                  </a:extLst>
                </a:gridCol>
                <a:gridCol w="639848">
                  <a:extLst>
                    <a:ext uri="{9D8B030D-6E8A-4147-A177-3AD203B41FA5}">
                      <a16:colId xmlns:a16="http://schemas.microsoft.com/office/drawing/2014/main" val="10318047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062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810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49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26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55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70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7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923" y="1970994"/>
            <a:ext cx="792715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307" y="1131993"/>
            <a:ext cx="791912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225AD5-4E31-45ED-89ED-A5CA8116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08519"/>
              </p:ext>
            </p:extLst>
          </p:nvPr>
        </p:nvGraphicFramePr>
        <p:xfrm>
          <a:off x="549338" y="2348880"/>
          <a:ext cx="7925572" cy="1979546"/>
        </p:xfrm>
        <a:graphic>
          <a:graphicData uri="http://schemas.openxmlformats.org/drawingml/2006/table">
            <a:tbl>
              <a:tblPr/>
              <a:tblGrid>
                <a:gridCol w="265603">
                  <a:extLst>
                    <a:ext uri="{9D8B030D-6E8A-4147-A177-3AD203B41FA5}">
                      <a16:colId xmlns:a16="http://schemas.microsoft.com/office/drawing/2014/main" val="1574552349"/>
                    </a:ext>
                  </a:extLst>
                </a:gridCol>
                <a:gridCol w="265603">
                  <a:extLst>
                    <a:ext uri="{9D8B030D-6E8A-4147-A177-3AD203B41FA5}">
                      <a16:colId xmlns:a16="http://schemas.microsoft.com/office/drawing/2014/main" val="3055975604"/>
                    </a:ext>
                  </a:extLst>
                </a:gridCol>
                <a:gridCol w="265603">
                  <a:extLst>
                    <a:ext uri="{9D8B030D-6E8A-4147-A177-3AD203B41FA5}">
                      <a16:colId xmlns:a16="http://schemas.microsoft.com/office/drawing/2014/main" val="1630343297"/>
                    </a:ext>
                  </a:extLst>
                </a:gridCol>
                <a:gridCol w="2995993">
                  <a:extLst>
                    <a:ext uri="{9D8B030D-6E8A-4147-A177-3AD203B41FA5}">
                      <a16:colId xmlns:a16="http://schemas.microsoft.com/office/drawing/2014/main" val="812499967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1546475374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430818204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948313586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3087532392"/>
                    </a:ext>
                  </a:extLst>
                </a:gridCol>
                <a:gridCol w="648069">
                  <a:extLst>
                    <a:ext uri="{9D8B030D-6E8A-4147-A177-3AD203B41FA5}">
                      <a16:colId xmlns:a16="http://schemas.microsoft.com/office/drawing/2014/main" val="2086255624"/>
                    </a:ext>
                  </a:extLst>
                </a:gridCol>
                <a:gridCol w="637445">
                  <a:extLst>
                    <a:ext uri="{9D8B030D-6E8A-4147-A177-3AD203B41FA5}">
                      <a16:colId xmlns:a16="http://schemas.microsoft.com/office/drawing/2014/main" val="693087232"/>
                    </a:ext>
                  </a:extLst>
                </a:gridCol>
              </a:tblGrid>
              <a:tr h="128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670597"/>
                  </a:ext>
                </a:extLst>
              </a:tr>
              <a:tr h="3942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52782"/>
                  </a:ext>
                </a:extLst>
              </a:tr>
              <a:tr h="1689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94417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08356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5545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93514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36638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5423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71673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46492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58934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251924"/>
                  </a:ext>
                </a:extLst>
              </a:tr>
              <a:tr h="128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3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168" y="1992575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168" y="1179503"/>
            <a:ext cx="79374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5C464C-B4E9-48CC-B054-07C0806BF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93345"/>
              </p:ext>
            </p:extLst>
          </p:nvPr>
        </p:nvGraphicFramePr>
        <p:xfrm>
          <a:off x="540168" y="2319128"/>
          <a:ext cx="7952309" cy="2965445"/>
        </p:xfrm>
        <a:graphic>
          <a:graphicData uri="http://schemas.openxmlformats.org/drawingml/2006/table">
            <a:tbl>
              <a:tblPr/>
              <a:tblGrid>
                <a:gridCol w="266499">
                  <a:extLst>
                    <a:ext uri="{9D8B030D-6E8A-4147-A177-3AD203B41FA5}">
                      <a16:colId xmlns:a16="http://schemas.microsoft.com/office/drawing/2014/main" val="2841203974"/>
                    </a:ext>
                  </a:extLst>
                </a:gridCol>
                <a:gridCol w="266499">
                  <a:extLst>
                    <a:ext uri="{9D8B030D-6E8A-4147-A177-3AD203B41FA5}">
                      <a16:colId xmlns:a16="http://schemas.microsoft.com/office/drawing/2014/main" val="3533481851"/>
                    </a:ext>
                  </a:extLst>
                </a:gridCol>
                <a:gridCol w="266499">
                  <a:extLst>
                    <a:ext uri="{9D8B030D-6E8A-4147-A177-3AD203B41FA5}">
                      <a16:colId xmlns:a16="http://schemas.microsoft.com/office/drawing/2014/main" val="3251780084"/>
                    </a:ext>
                  </a:extLst>
                </a:gridCol>
                <a:gridCol w="3006100">
                  <a:extLst>
                    <a:ext uri="{9D8B030D-6E8A-4147-A177-3AD203B41FA5}">
                      <a16:colId xmlns:a16="http://schemas.microsoft.com/office/drawing/2014/main" val="211955146"/>
                    </a:ext>
                  </a:extLst>
                </a:gridCol>
                <a:gridCol w="714215">
                  <a:extLst>
                    <a:ext uri="{9D8B030D-6E8A-4147-A177-3AD203B41FA5}">
                      <a16:colId xmlns:a16="http://schemas.microsoft.com/office/drawing/2014/main" val="3054905787"/>
                    </a:ext>
                  </a:extLst>
                </a:gridCol>
                <a:gridCol w="714215">
                  <a:extLst>
                    <a:ext uri="{9D8B030D-6E8A-4147-A177-3AD203B41FA5}">
                      <a16:colId xmlns:a16="http://schemas.microsoft.com/office/drawing/2014/main" val="2722639688"/>
                    </a:ext>
                  </a:extLst>
                </a:gridCol>
                <a:gridCol w="714215">
                  <a:extLst>
                    <a:ext uri="{9D8B030D-6E8A-4147-A177-3AD203B41FA5}">
                      <a16:colId xmlns:a16="http://schemas.microsoft.com/office/drawing/2014/main" val="3489981597"/>
                    </a:ext>
                  </a:extLst>
                </a:gridCol>
                <a:gridCol w="714215">
                  <a:extLst>
                    <a:ext uri="{9D8B030D-6E8A-4147-A177-3AD203B41FA5}">
                      <a16:colId xmlns:a16="http://schemas.microsoft.com/office/drawing/2014/main" val="4216950438"/>
                    </a:ext>
                  </a:extLst>
                </a:gridCol>
                <a:gridCol w="650256">
                  <a:extLst>
                    <a:ext uri="{9D8B030D-6E8A-4147-A177-3AD203B41FA5}">
                      <a16:colId xmlns:a16="http://schemas.microsoft.com/office/drawing/2014/main" val="1600088283"/>
                    </a:ext>
                  </a:extLst>
                </a:gridCol>
                <a:gridCol w="639596">
                  <a:extLst>
                    <a:ext uri="{9D8B030D-6E8A-4147-A177-3AD203B41FA5}">
                      <a16:colId xmlns:a16="http://schemas.microsoft.com/office/drawing/2014/main" val="22633726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552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82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43.854.318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57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42.805.001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37.531.000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2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7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71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4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53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7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00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69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62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11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39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77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57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56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29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03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99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04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7451" y="2020380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691" y="1124744"/>
            <a:ext cx="7976674" cy="86549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E17373-0F19-495A-A90B-4B4E573E0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07150"/>
              </p:ext>
            </p:extLst>
          </p:nvPr>
        </p:nvGraphicFramePr>
        <p:xfrm>
          <a:off x="515691" y="2343717"/>
          <a:ext cx="7976674" cy="1196735"/>
        </p:xfrm>
        <a:graphic>
          <a:graphicData uri="http://schemas.openxmlformats.org/drawingml/2006/table">
            <a:tbl>
              <a:tblPr/>
              <a:tblGrid>
                <a:gridCol w="267315">
                  <a:extLst>
                    <a:ext uri="{9D8B030D-6E8A-4147-A177-3AD203B41FA5}">
                      <a16:colId xmlns:a16="http://schemas.microsoft.com/office/drawing/2014/main" val="1203815253"/>
                    </a:ext>
                  </a:extLst>
                </a:gridCol>
                <a:gridCol w="267315">
                  <a:extLst>
                    <a:ext uri="{9D8B030D-6E8A-4147-A177-3AD203B41FA5}">
                      <a16:colId xmlns:a16="http://schemas.microsoft.com/office/drawing/2014/main" val="4230973992"/>
                    </a:ext>
                  </a:extLst>
                </a:gridCol>
                <a:gridCol w="267315">
                  <a:extLst>
                    <a:ext uri="{9D8B030D-6E8A-4147-A177-3AD203B41FA5}">
                      <a16:colId xmlns:a16="http://schemas.microsoft.com/office/drawing/2014/main" val="2874235256"/>
                    </a:ext>
                  </a:extLst>
                </a:gridCol>
                <a:gridCol w="3015310">
                  <a:extLst>
                    <a:ext uri="{9D8B030D-6E8A-4147-A177-3AD203B41FA5}">
                      <a16:colId xmlns:a16="http://schemas.microsoft.com/office/drawing/2014/main" val="2071217473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3741969329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1225947007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2329930906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705519876"/>
                    </a:ext>
                  </a:extLst>
                </a:gridCol>
                <a:gridCol w="652248">
                  <a:extLst>
                    <a:ext uri="{9D8B030D-6E8A-4147-A177-3AD203B41FA5}">
                      <a16:colId xmlns:a16="http://schemas.microsoft.com/office/drawing/2014/main" val="2845669354"/>
                    </a:ext>
                  </a:extLst>
                </a:gridCol>
                <a:gridCol w="641555">
                  <a:extLst>
                    <a:ext uri="{9D8B030D-6E8A-4147-A177-3AD203B41FA5}">
                      <a16:colId xmlns:a16="http://schemas.microsoft.com/office/drawing/2014/main" val="2425365410"/>
                    </a:ext>
                  </a:extLst>
                </a:gridCol>
              </a:tblGrid>
              <a:tr h="1276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03795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08778"/>
                  </a:ext>
                </a:extLst>
              </a:tr>
              <a:tr h="1675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69659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34722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03962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37144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7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38" y="198884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837" y="1155357"/>
            <a:ext cx="8010599" cy="81176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A2C128-B5D8-44E8-9BB2-A781157D8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53682"/>
              </p:ext>
            </p:extLst>
          </p:nvPr>
        </p:nvGraphicFramePr>
        <p:xfrm>
          <a:off x="521836" y="2340592"/>
          <a:ext cx="8010600" cy="1736475"/>
        </p:xfrm>
        <a:graphic>
          <a:graphicData uri="http://schemas.openxmlformats.org/drawingml/2006/table">
            <a:tbl>
              <a:tblPr/>
              <a:tblGrid>
                <a:gridCol w="268452">
                  <a:extLst>
                    <a:ext uri="{9D8B030D-6E8A-4147-A177-3AD203B41FA5}">
                      <a16:colId xmlns:a16="http://schemas.microsoft.com/office/drawing/2014/main" val="2739989402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298396632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2842560539"/>
                    </a:ext>
                  </a:extLst>
                </a:gridCol>
                <a:gridCol w="3028134">
                  <a:extLst>
                    <a:ext uri="{9D8B030D-6E8A-4147-A177-3AD203B41FA5}">
                      <a16:colId xmlns:a16="http://schemas.microsoft.com/office/drawing/2014/main" val="1770002886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3442906374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1371014973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2067649915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3023706766"/>
                    </a:ext>
                  </a:extLst>
                </a:gridCol>
                <a:gridCol w="655022">
                  <a:extLst>
                    <a:ext uri="{9D8B030D-6E8A-4147-A177-3AD203B41FA5}">
                      <a16:colId xmlns:a16="http://schemas.microsoft.com/office/drawing/2014/main" val="630012821"/>
                    </a:ext>
                  </a:extLst>
                </a:gridCol>
                <a:gridCol w="644284">
                  <a:extLst>
                    <a:ext uri="{9D8B030D-6E8A-4147-A177-3AD203B41FA5}">
                      <a16:colId xmlns:a16="http://schemas.microsoft.com/office/drawing/2014/main" val="3367216521"/>
                    </a:ext>
                  </a:extLst>
                </a:gridCol>
              </a:tblGrid>
              <a:tr h="129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19261"/>
                  </a:ext>
                </a:extLst>
              </a:tr>
              <a:tr h="397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42174"/>
                  </a:ext>
                </a:extLst>
              </a:tr>
              <a:tr h="170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88238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58774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91215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94414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78904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33757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77192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72596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6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849" y="1975550"/>
            <a:ext cx="8039119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9" y="1124744"/>
            <a:ext cx="803915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BA41B2-C398-4618-99FD-9252131EC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03280"/>
              </p:ext>
            </p:extLst>
          </p:nvPr>
        </p:nvGraphicFramePr>
        <p:xfrm>
          <a:off x="505848" y="2289582"/>
          <a:ext cx="8039119" cy="2457989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3803440296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382843307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508919528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128169661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4262629619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98490277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110368362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211153506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2680106045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25748606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842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725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51.229.503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51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48.760.183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699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14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73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08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90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60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58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00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75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12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39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29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25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7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4" y="1986141"/>
            <a:ext cx="800374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564" y="1173023"/>
            <a:ext cx="8007114" cy="78433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B36760-6DB5-4AB3-A899-3888A884A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2363"/>
              </p:ext>
            </p:extLst>
          </p:nvPr>
        </p:nvGraphicFramePr>
        <p:xfrm>
          <a:off x="519562" y="2344960"/>
          <a:ext cx="8003742" cy="1198490"/>
        </p:xfrm>
        <a:graphic>
          <a:graphicData uri="http://schemas.openxmlformats.org/drawingml/2006/table">
            <a:tbl>
              <a:tblPr/>
              <a:tblGrid>
                <a:gridCol w="268222">
                  <a:extLst>
                    <a:ext uri="{9D8B030D-6E8A-4147-A177-3AD203B41FA5}">
                      <a16:colId xmlns:a16="http://schemas.microsoft.com/office/drawing/2014/main" val="444496090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1927839394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901606710"/>
                    </a:ext>
                  </a:extLst>
                </a:gridCol>
                <a:gridCol w="3025542">
                  <a:extLst>
                    <a:ext uri="{9D8B030D-6E8A-4147-A177-3AD203B41FA5}">
                      <a16:colId xmlns:a16="http://schemas.microsoft.com/office/drawing/2014/main" val="802895164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3298782546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4011732845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4021046414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2580873154"/>
                    </a:ext>
                  </a:extLst>
                </a:gridCol>
                <a:gridCol w="654462">
                  <a:extLst>
                    <a:ext uri="{9D8B030D-6E8A-4147-A177-3AD203B41FA5}">
                      <a16:colId xmlns:a16="http://schemas.microsoft.com/office/drawing/2014/main" val="1954839665"/>
                    </a:ext>
                  </a:extLst>
                </a:gridCol>
                <a:gridCol w="643732">
                  <a:extLst>
                    <a:ext uri="{9D8B030D-6E8A-4147-A177-3AD203B41FA5}">
                      <a16:colId xmlns:a16="http://schemas.microsoft.com/office/drawing/2014/main" val="2951635047"/>
                    </a:ext>
                  </a:extLst>
                </a:gridCol>
              </a:tblGrid>
              <a:tr h="1278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27308"/>
                  </a:ext>
                </a:extLst>
              </a:tr>
              <a:tr h="3915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69955"/>
                  </a:ext>
                </a:extLst>
              </a:tr>
              <a:tr h="167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13793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86342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04025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6100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2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3789" y="1714174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597" y="115385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B973BC-FCCE-4A90-B01F-A5952877C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74371"/>
              </p:ext>
            </p:extLst>
          </p:nvPr>
        </p:nvGraphicFramePr>
        <p:xfrm>
          <a:off x="466596" y="2204864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937832017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9447737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529373552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941022833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839214255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780106466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758327357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825867832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06402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33485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12.237.399.149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311.015.914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9.422.441.443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46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833.990.417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11.632.688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708.035.793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9715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146.909.118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14.620.458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83.760.604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919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23.095.032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14.038.128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9924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9.761.978.983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80.953.706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7.871.894.471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4164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38.578.551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76084,3%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76084,3%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0115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1.151.073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748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18.415.873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4.809.534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5.292.050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309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109.079.603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7841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30.141.534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465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209.034.708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670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351.434.928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802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8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14" y="1938205"/>
            <a:ext cx="802943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1124744"/>
            <a:ext cx="801281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BF55C4-2AEC-4F2D-B4C0-D6F776D4B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79253"/>
              </p:ext>
            </p:extLst>
          </p:nvPr>
        </p:nvGraphicFramePr>
        <p:xfrm>
          <a:off x="546433" y="2290551"/>
          <a:ext cx="8011697" cy="1939109"/>
        </p:xfrm>
        <a:graphic>
          <a:graphicData uri="http://schemas.openxmlformats.org/drawingml/2006/table">
            <a:tbl>
              <a:tblPr/>
              <a:tblGrid>
                <a:gridCol w="268489">
                  <a:extLst>
                    <a:ext uri="{9D8B030D-6E8A-4147-A177-3AD203B41FA5}">
                      <a16:colId xmlns:a16="http://schemas.microsoft.com/office/drawing/2014/main" val="1639297614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3803945263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2770123284"/>
                    </a:ext>
                  </a:extLst>
                </a:gridCol>
                <a:gridCol w="3028550">
                  <a:extLst>
                    <a:ext uri="{9D8B030D-6E8A-4147-A177-3AD203B41FA5}">
                      <a16:colId xmlns:a16="http://schemas.microsoft.com/office/drawing/2014/main" val="2545236768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19149273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1936135705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1545817836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22227163"/>
                    </a:ext>
                  </a:extLst>
                </a:gridCol>
                <a:gridCol w="655112">
                  <a:extLst>
                    <a:ext uri="{9D8B030D-6E8A-4147-A177-3AD203B41FA5}">
                      <a16:colId xmlns:a16="http://schemas.microsoft.com/office/drawing/2014/main" val="1489420061"/>
                    </a:ext>
                  </a:extLst>
                </a:gridCol>
                <a:gridCol w="644372">
                  <a:extLst>
                    <a:ext uri="{9D8B030D-6E8A-4147-A177-3AD203B41FA5}">
                      <a16:colId xmlns:a16="http://schemas.microsoft.com/office/drawing/2014/main" val="796547651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31296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4978"/>
                  </a:ext>
                </a:extLst>
              </a:tr>
              <a:tr h="165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7803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8698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61088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8679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32248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10222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95838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9042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08629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37249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0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11973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706" y="1097742"/>
            <a:ext cx="804428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ECB16C-CA8E-479A-BEA5-3C9CEB7D2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35274"/>
              </p:ext>
            </p:extLst>
          </p:nvPr>
        </p:nvGraphicFramePr>
        <p:xfrm>
          <a:off x="522972" y="2284521"/>
          <a:ext cx="8058022" cy="2408892"/>
        </p:xfrm>
        <a:graphic>
          <a:graphicData uri="http://schemas.openxmlformats.org/drawingml/2006/table">
            <a:tbl>
              <a:tblPr/>
              <a:tblGrid>
                <a:gridCol w="270041">
                  <a:extLst>
                    <a:ext uri="{9D8B030D-6E8A-4147-A177-3AD203B41FA5}">
                      <a16:colId xmlns:a16="http://schemas.microsoft.com/office/drawing/2014/main" val="4024323311"/>
                    </a:ext>
                  </a:extLst>
                </a:gridCol>
                <a:gridCol w="270041">
                  <a:extLst>
                    <a:ext uri="{9D8B030D-6E8A-4147-A177-3AD203B41FA5}">
                      <a16:colId xmlns:a16="http://schemas.microsoft.com/office/drawing/2014/main" val="3866826375"/>
                    </a:ext>
                  </a:extLst>
                </a:gridCol>
                <a:gridCol w="270041">
                  <a:extLst>
                    <a:ext uri="{9D8B030D-6E8A-4147-A177-3AD203B41FA5}">
                      <a16:colId xmlns:a16="http://schemas.microsoft.com/office/drawing/2014/main" val="474078105"/>
                    </a:ext>
                  </a:extLst>
                </a:gridCol>
                <a:gridCol w="3046061">
                  <a:extLst>
                    <a:ext uri="{9D8B030D-6E8A-4147-A177-3AD203B41FA5}">
                      <a16:colId xmlns:a16="http://schemas.microsoft.com/office/drawing/2014/main" val="1064279655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2257093675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3780409819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611832800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271525099"/>
                    </a:ext>
                  </a:extLst>
                </a:gridCol>
                <a:gridCol w="658900">
                  <a:extLst>
                    <a:ext uri="{9D8B030D-6E8A-4147-A177-3AD203B41FA5}">
                      <a16:colId xmlns:a16="http://schemas.microsoft.com/office/drawing/2014/main" val="2603435183"/>
                    </a:ext>
                  </a:extLst>
                </a:gridCol>
                <a:gridCol w="648098">
                  <a:extLst>
                    <a:ext uri="{9D8B030D-6E8A-4147-A177-3AD203B41FA5}">
                      <a16:colId xmlns:a16="http://schemas.microsoft.com/office/drawing/2014/main" val="1290626214"/>
                    </a:ext>
                  </a:extLst>
                </a:gridCol>
              </a:tblGrid>
              <a:tr h="124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0340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435"/>
                  </a:ext>
                </a:extLst>
              </a:tr>
              <a:tr h="1631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48.707.063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37.620.507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3825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41.301.180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35.151.023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04961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36429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6661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1169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36054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300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75138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54438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88618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19068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08902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69604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4013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8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46840"/>
            <a:ext cx="788670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85" y="1155693"/>
            <a:ext cx="794314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3B041B-8A34-441B-95B1-265C4C3F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56877"/>
              </p:ext>
            </p:extLst>
          </p:nvPr>
        </p:nvGraphicFramePr>
        <p:xfrm>
          <a:off x="522971" y="2276872"/>
          <a:ext cx="7937462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4076914280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25118748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058915490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54441837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92534146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69391348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543006432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417278315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325995583"/>
                    </a:ext>
                  </a:extLst>
                </a:gridCol>
                <a:gridCol w="638402">
                  <a:extLst>
                    <a:ext uri="{9D8B030D-6E8A-4147-A177-3AD203B41FA5}">
                      <a16:colId xmlns:a16="http://schemas.microsoft.com/office/drawing/2014/main" val="31125991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684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735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1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8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7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99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7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780" y="194525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0189" y="1124744"/>
            <a:ext cx="80242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D78225-1343-4550-8402-6845755D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42037"/>
              </p:ext>
            </p:extLst>
          </p:nvPr>
        </p:nvGraphicFramePr>
        <p:xfrm>
          <a:off x="568780" y="2304657"/>
          <a:ext cx="8021954" cy="1823669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3193528649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1290010715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522944113"/>
                    </a:ext>
                  </a:extLst>
                </a:gridCol>
                <a:gridCol w="3032427">
                  <a:extLst>
                    <a:ext uri="{9D8B030D-6E8A-4147-A177-3AD203B41FA5}">
                      <a16:colId xmlns:a16="http://schemas.microsoft.com/office/drawing/2014/main" val="1988533609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3978061573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1001278576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965472137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3994127792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4106161323"/>
                    </a:ext>
                  </a:extLst>
                </a:gridCol>
                <a:gridCol w="645197">
                  <a:extLst>
                    <a:ext uri="{9D8B030D-6E8A-4147-A177-3AD203B41FA5}">
                      <a16:colId xmlns:a16="http://schemas.microsoft.com/office/drawing/2014/main" val="23256445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98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485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44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78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10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45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15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90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07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3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85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6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8755" y="2061586"/>
            <a:ext cx="805258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76" y="1219835"/>
            <a:ext cx="809406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D0562A-9260-4B42-AA75-0156C29F3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6956"/>
              </p:ext>
            </p:extLst>
          </p:nvPr>
        </p:nvGraphicFramePr>
        <p:xfrm>
          <a:off x="516164" y="2363534"/>
          <a:ext cx="8095177" cy="2453765"/>
        </p:xfrm>
        <a:graphic>
          <a:graphicData uri="http://schemas.openxmlformats.org/drawingml/2006/table">
            <a:tbl>
              <a:tblPr/>
              <a:tblGrid>
                <a:gridCol w="271286">
                  <a:extLst>
                    <a:ext uri="{9D8B030D-6E8A-4147-A177-3AD203B41FA5}">
                      <a16:colId xmlns:a16="http://schemas.microsoft.com/office/drawing/2014/main" val="2669014901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3322184208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2371880674"/>
                    </a:ext>
                  </a:extLst>
                </a:gridCol>
                <a:gridCol w="3060106">
                  <a:extLst>
                    <a:ext uri="{9D8B030D-6E8A-4147-A177-3AD203B41FA5}">
                      <a16:colId xmlns:a16="http://schemas.microsoft.com/office/drawing/2014/main" val="962896817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995432332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3767888552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765300349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3073320294"/>
                    </a:ext>
                  </a:extLst>
                </a:gridCol>
                <a:gridCol w="661938">
                  <a:extLst>
                    <a:ext uri="{9D8B030D-6E8A-4147-A177-3AD203B41FA5}">
                      <a16:colId xmlns:a16="http://schemas.microsoft.com/office/drawing/2014/main" val="2497206969"/>
                    </a:ext>
                  </a:extLst>
                </a:gridCol>
                <a:gridCol w="651087">
                  <a:extLst>
                    <a:ext uri="{9D8B030D-6E8A-4147-A177-3AD203B41FA5}">
                      <a16:colId xmlns:a16="http://schemas.microsoft.com/office/drawing/2014/main" val="3024549736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39456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99177"/>
                  </a:ext>
                </a:extLst>
              </a:tr>
              <a:tr h="166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33.504.847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26.535.316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7071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28.370.915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24.165.082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599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9903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4122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983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6323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3183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7842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533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0854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7802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93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6943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8871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6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0" y="1953229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1" y="1170602"/>
            <a:ext cx="800946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D7D5FA-9690-49AF-B2DA-0747A18D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62676"/>
              </p:ext>
            </p:extLst>
          </p:nvPr>
        </p:nvGraphicFramePr>
        <p:xfrm>
          <a:off x="524140" y="2348880"/>
          <a:ext cx="8008300" cy="1207638"/>
        </p:xfrm>
        <a:graphic>
          <a:graphicData uri="http://schemas.openxmlformats.org/drawingml/2006/table">
            <a:tbl>
              <a:tblPr/>
              <a:tblGrid>
                <a:gridCol w="268375">
                  <a:extLst>
                    <a:ext uri="{9D8B030D-6E8A-4147-A177-3AD203B41FA5}">
                      <a16:colId xmlns:a16="http://schemas.microsoft.com/office/drawing/2014/main" val="437552831"/>
                    </a:ext>
                  </a:extLst>
                </a:gridCol>
                <a:gridCol w="268375">
                  <a:extLst>
                    <a:ext uri="{9D8B030D-6E8A-4147-A177-3AD203B41FA5}">
                      <a16:colId xmlns:a16="http://schemas.microsoft.com/office/drawing/2014/main" val="2904005590"/>
                    </a:ext>
                  </a:extLst>
                </a:gridCol>
                <a:gridCol w="268375">
                  <a:extLst>
                    <a:ext uri="{9D8B030D-6E8A-4147-A177-3AD203B41FA5}">
                      <a16:colId xmlns:a16="http://schemas.microsoft.com/office/drawing/2014/main" val="64974749"/>
                    </a:ext>
                  </a:extLst>
                </a:gridCol>
                <a:gridCol w="3027266">
                  <a:extLst>
                    <a:ext uri="{9D8B030D-6E8A-4147-A177-3AD203B41FA5}">
                      <a16:colId xmlns:a16="http://schemas.microsoft.com/office/drawing/2014/main" val="1079590437"/>
                    </a:ext>
                  </a:extLst>
                </a:gridCol>
                <a:gridCol w="719244">
                  <a:extLst>
                    <a:ext uri="{9D8B030D-6E8A-4147-A177-3AD203B41FA5}">
                      <a16:colId xmlns:a16="http://schemas.microsoft.com/office/drawing/2014/main" val="701516754"/>
                    </a:ext>
                  </a:extLst>
                </a:gridCol>
                <a:gridCol w="719244">
                  <a:extLst>
                    <a:ext uri="{9D8B030D-6E8A-4147-A177-3AD203B41FA5}">
                      <a16:colId xmlns:a16="http://schemas.microsoft.com/office/drawing/2014/main" val="1849295789"/>
                    </a:ext>
                  </a:extLst>
                </a:gridCol>
                <a:gridCol w="719244">
                  <a:extLst>
                    <a:ext uri="{9D8B030D-6E8A-4147-A177-3AD203B41FA5}">
                      <a16:colId xmlns:a16="http://schemas.microsoft.com/office/drawing/2014/main" val="2859443383"/>
                    </a:ext>
                  </a:extLst>
                </a:gridCol>
                <a:gridCol w="719244">
                  <a:extLst>
                    <a:ext uri="{9D8B030D-6E8A-4147-A177-3AD203B41FA5}">
                      <a16:colId xmlns:a16="http://schemas.microsoft.com/office/drawing/2014/main" val="2920545439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42218459"/>
                    </a:ext>
                  </a:extLst>
                </a:gridCol>
                <a:gridCol w="644099">
                  <a:extLst>
                    <a:ext uri="{9D8B030D-6E8A-4147-A177-3AD203B41FA5}">
                      <a16:colId xmlns:a16="http://schemas.microsoft.com/office/drawing/2014/main" val="1228362076"/>
                    </a:ext>
                  </a:extLst>
                </a:gridCol>
              </a:tblGrid>
              <a:tr h="128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5016"/>
                  </a:ext>
                </a:extLst>
              </a:tr>
              <a:tr h="394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785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84979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39741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49205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93556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8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16" y="1945441"/>
            <a:ext cx="8004893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16" y="1108127"/>
            <a:ext cx="80048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F86350-CE4B-4909-ADA6-F56B0972C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33151"/>
              </p:ext>
            </p:extLst>
          </p:nvPr>
        </p:nvGraphicFramePr>
        <p:xfrm>
          <a:off x="516013" y="2296041"/>
          <a:ext cx="8008381" cy="1935388"/>
        </p:xfrm>
        <a:graphic>
          <a:graphicData uri="http://schemas.openxmlformats.org/drawingml/2006/table">
            <a:tbl>
              <a:tblPr/>
              <a:tblGrid>
                <a:gridCol w="268378">
                  <a:extLst>
                    <a:ext uri="{9D8B030D-6E8A-4147-A177-3AD203B41FA5}">
                      <a16:colId xmlns:a16="http://schemas.microsoft.com/office/drawing/2014/main" val="57325056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406538345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1394927491"/>
                    </a:ext>
                  </a:extLst>
                </a:gridCol>
                <a:gridCol w="3027296">
                  <a:extLst>
                    <a:ext uri="{9D8B030D-6E8A-4147-A177-3AD203B41FA5}">
                      <a16:colId xmlns:a16="http://schemas.microsoft.com/office/drawing/2014/main" val="2710871867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893692740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797832564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2648484305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2895296562"/>
                    </a:ext>
                  </a:extLst>
                </a:gridCol>
                <a:gridCol w="654841">
                  <a:extLst>
                    <a:ext uri="{9D8B030D-6E8A-4147-A177-3AD203B41FA5}">
                      <a16:colId xmlns:a16="http://schemas.microsoft.com/office/drawing/2014/main" val="335522705"/>
                    </a:ext>
                  </a:extLst>
                </a:gridCol>
                <a:gridCol w="644106">
                  <a:extLst>
                    <a:ext uri="{9D8B030D-6E8A-4147-A177-3AD203B41FA5}">
                      <a16:colId xmlns:a16="http://schemas.microsoft.com/office/drawing/2014/main" val="53854600"/>
                    </a:ext>
                  </a:extLst>
                </a:gridCol>
              </a:tblGrid>
              <a:tr h="125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38016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81723"/>
                  </a:ext>
                </a:extLst>
              </a:tr>
              <a:tr h="1652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55989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2756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82987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313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65155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31133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080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7106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1918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2846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1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444" y="1889508"/>
            <a:ext cx="800835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4080" y="1098361"/>
            <a:ext cx="798272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79D579-B5C4-4CFB-99A9-2557FF5A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00927"/>
              </p:ext>
            </p:extLst>
          </p:nvPr>
        </p:nvGraphicFramePr>
        <p:xfrm>
          <a:off x="518444" y="2242396"/>
          <a:ext cx="8008357" cy="2457989"/>
        </p:xfrm>
        <a:graphic>
          <a:graphicData uri="http://schemas.openxmlformats.org/drawingml/2006/table">
            <a:tbl>
              <a:tblPr/>
              <a:tblGrid>
                <a:gridCol w="268377">
                  <a:extLst>
                    <a:ext uri="{9D8B030D-6E8A-4147-A177-3AD203B41FA5}">
                      <a16:colId xmlns:a16="http://schemas.microsoft.com/office/drawing/2014/main" val="2863060944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873694158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2072761287"/>
                    </a:ext>
                  </a:extLst>
                </a:gridCol>
                <a:gridCol w="3027287">
                  <a:extLst>
                    <a:ext uri="{9D8B030D-6E8A-4147-A177-3AD203B41FA5}">
                      <a16:colId xmlns:a16="http://schemas.microsoft.com/office/drawing/2014/main" val="1886861738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3417900839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666618211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243809286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38758313"/>
                    </a:ext>
                  </a:extLst>
                </a:gridCol>
                <a:gridCol w="654839">
                  <a:extLst>
                    <a:ext uri="{9D8B030D-6E8A-4147-A177-3AD203B41FA5}">
                      <a16:colId xmlns:a16="http://schemas.microsoft.com/office/drawing/2014/main" val="3164641462"/>
                    </a:ext>
                  </a:extLst>
                </a:gridCol>
                <a:gridCol w="644104">
                  <a:extLst>
                    <a:ext uri="{9D8B030D-6E8A-4147-A177-3AD203B41FA5}">
                      <a16:colId xmlns:a16="http://schemas.microsoft.com/office/drawing/2014/main" val="28219964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896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064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23.632.174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00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21.680.644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93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1.680.663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74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04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50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5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3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30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07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28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8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19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38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67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8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746" y="1987452"/>
            <a:ext cx="805570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783" y="1124744"/>
            <a:ext cx="805034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FE4495-83E3-4381-9296-0717CE840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00271"/>
              </p:ext>
            </p:extLst>
          </p:nvPr>
        </p:nvGraphicFramePr>
        <p:xfrm>
          <a:off x="507783" y="2317484"/>
          <a:ext cx="8055709" cy="1189940"/>
        </p:xfrm>
        <a:graphic>
          <a:graphicData uri="http://schemas.openxmlformats.org/drawingml/2006/table">
            <a:tbl>
              <a:tblPr/>
              <a:tblGrid>
                <a:gridCol w="269964">
                  <a:extLst>
                    <a:ext uri="{9D8B030D-6E8A-4147-A177-3AD203B41FA5}">
                      <a16:colId xmlns:a16="http://schemas.microsoft.com/office/drawing/2014/main" val="1949916774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3965639311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3590289614"/>
                    </a:ext>
                  </a:extLst>
                </a:gridCol>
                <a:gridCol w="3045186">
                  <a:extLst>
                    <a:ext uri="{9D8B030D-6E8A-4147-A177-3AD203B41FA5}">
                      <a16:colId xmlns:a16="http://schemas.microsoft.com/office/drawing/2014/main" val="656424894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193422621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827911394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588260388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3187966312"/>
                    </a:ext>
                  </a:extLst>
                </a:gridCol>
                <a:gridCol w="658711">
                  <a:extLst>
                    <a:ext uri="{9D8B030D-6E8A-4147-A177-3AD203B41FA5}">
                      <a16:colId xmlns:a16="http://schemas.microsoft.com/office/drawing/2014/main" val="3110514830"/>
                    </a:ext>
                  </a:extLst>
                </a:gridCol>
                <a:gridCol w="647912">
                  <a:extLst>
                    <a:ext uri="{9D8B030D-6E8A-4147-A177-3AD203B41FA5}">
                      <a16:colId xmlns:a16="http://schemas.microsoft.com/office/drawing/2014/main" val="2929003727"/>
                    </a:ext>
                  </a:extLst>
                </a:gridCol>
              </a:tblGrid>
              <a:tr h="126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46054"/>
                  </a:ext>
                </a:extLst>
              </a:tr>
              <a:tr h="388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913"/>
                  </a:ext>
                </a:extLst>
              </a:tr>
              <a:tr h="166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97136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63495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13662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79723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5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609" y="1740949"/>
            <a:ext cx="7886697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608" y="1140493"/>
            <a:ext cx="797882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BC5F47-9257-4876-9F02-517465A4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65206"/>
              </p:ext>
            </p:extLst>
          </p:nvPr>
        </p:nvGraphicFramePr>
        <p:xfrm>
          <a:off x="479466" y="2069122"/>
          <a:ext cx="7975524" cy="2836858"/>
        </p:xfrm>
        <a:graphic>
          <a:graphicData uri="http://schemas.openxmlformats.org/drawingml/2006/table">
            <a:tbl>
              <a:tblPr/>
              <a:tblGrid>
                <a:gridCol w="267277">
                  <a:extLst>
                    <a:ext uri="{9D8B030D-6E8A-4147-A177-3AD203B41FA5}">
                      <a16:colId xmlns:a16="http://schemas.microsoft.com/office/drawing/2014/main" val="3941135492"/>
                    </a:ext>
                  </a:extLst>
                </a:gridCol>
                <a:gridCol w="267277">
                  <a:extLst>
                    <a:ext uri="{9D8B030D-6E8A-4147-A177-3AD203B41FA5}">
                      <a16:colId xmlns:a16="http://schemas.microsoft.com/office/drawing/2014/main" val="541471932"/>
                    </a:ext>
                  </a:extLst>
                </a:gridCol>
                <a:gridCol w="267277">
                  <a:extLst>
                    <a:ext uri="{9D8B030D-6E8A-4147-A177-3AD203B41FA5}">
                      <a16:colId xmlns:a16="http://schemas.microsoft.com/office/drawing/2014/main" val="2430675803"/>
                    </a:ext>
                  </a:extLst>
                </a:gridCol>
                <a:gridCol w="3014876">
                  <a:extLst>
                    <a:ext uri="{9D8B030D-6E8A-4147-A177-3AD203B41FA5}">
                      <a16:colId xmlns:a16="http://schemas.microsoft.com/office/drawing/2014/main" val="243529904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1235583684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720258190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349961062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4087382450"/>
                    </a:ext>
                  </a:extLst>
                </a:gridCol>
                <a:gridCol w="652154">
                  <a:extLst>
                    <a:ext uri="{9D8B030D-6E8A-4147-A177-3AD203B41FA5}">
                      <a16:colId xmlns:a16="http://schemas.microsoft.com/office/drawing/2014/main" val="1619199701"/>
                    </a:ext>
                  </a:extLst>
                </a:gridCol>
                <a:gridCol w="641463">
                  <a:extLst>
                    <a:ext uri="{9D8B030D-6E8A-4147-A177-3AD203B41FA5}">
                      <a16:colId xmlns:a16="http://schemas.microsoft.com/office/drawing/2014/main" val="164726533"/>
                    </a:ext>
                  </a:extLst>
                </a:gridCol>
              </a:tblGrid>
              <a:tr h="1267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669"/>
                  </a:ext>
                </a:extLst>
              </a:tr>
              <a:tr h="388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37131"/>
                  </a:ext>
                </a:extLst>
              </a:tr>
              <a:tr h="166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25.118.958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4.824.466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13.250.330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19213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1944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69903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393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88451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1768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21935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48653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21911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55681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Congreso de las Américas sobre Educación Internacional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59880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32198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39439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2835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6586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7456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6198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2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7584" y="1772212"/>
            <a:ext cx="7856987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873" y="1134341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8594C9-5A7E-4143-83AE-FA9130C07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89151"/>
              </p:ext>
            </p:extLst>
          </p:nvPr>
        </p:nvGraphicFramePr>
        <p:xfrm>
          <a:off x="587584" y="2125458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851939806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853922461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27984748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9602627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84032081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84729444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58199601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7785045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91807964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6997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0010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6.765.423.033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5.611.914.291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187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126.581.574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5.399.685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99.269.226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995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956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50.284.239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4.047.373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32.850.377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6425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24.362.285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3.143.003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12.809.037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611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46.291.148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488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5.417.275.045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733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3.419.458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969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32.654.033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26.531.556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446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31.261.248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2.264.276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16.463.269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745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282.012.392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8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1.124.797.433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50.457.123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925.036.490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438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722.811.476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624.790.532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864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18.536.149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080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281.709.809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9598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624.983.851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-54.322.618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491.547.313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218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607.323.469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-55.087.590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475.703.727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373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17.660.382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15.843.586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5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650" y="1976155"/>
            <a:ext cx="7865274" cy="251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4065" y="1121648"/>
            <a:ext cx="786527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D3158A-E8F8-416F-88F8-6F19D674A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5268"/>
              </p:ext>
            </p:extLst>
          </p:nvPr>
        </p:nvGraphicFramePr>
        <p:xfrm>
          <a:off x="536377" y="2279250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64603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03353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478106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071828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3266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31759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55530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63600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620484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62531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976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23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207.344.316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39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188.279.227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07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188.279.227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20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132.387.824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03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21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07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42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4.562.919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031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6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26.163.889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3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4.912.503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42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5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1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6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03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16.661.847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22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16.661.847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6978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5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68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94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83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43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29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19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9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2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726954"/>
            <a:ext cx="806584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1145646"/>
            <a:ext cx="806000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F632A5-F32F-4231-BC92-3886DDDA3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60135"/>
              </p:ext>
            </p:extLst>
          </p:nvPr>
        </p:nvGraphicFramePr>
        <p:xfrm>
          <a:off x="465569" y="2035979"/>
          <a:ext cx="8066875" cy="3282605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924397801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629528092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711801097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102534235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45769692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08185032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73799493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555252314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3489573935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6026607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329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84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1.543.669.119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3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1.618.218.735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1.227.789.127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23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07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35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1.617.195.877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1.227.073.127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33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14.186.686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37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89.058.816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64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642.620.382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80539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376.639.760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302.921.011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74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131.414.626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31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32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47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24.634.167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78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507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01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16.079.091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3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714186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46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109.079.603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85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109.079.603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0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176" y="1747428"/>
            <a:ext cx="7987436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1124744"/>
            <a:ext cx="799683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416DD7-5B27-418E-B7C4-1C6D32C80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82108"/>
              </p:ext>
            </p:extLst>
          </p:nvPr>
        </p:nvGraphicFramePr>
        <p:xfrm>
          <a:off x="507176" y="2040568"/>
          <a:ext cx="7987435" cy="2035552"/>
        </p:xfrm>
        <a:graphic>
          <a:graphicData uri="http://schemas.openxmlformats.org/drawingml/2006/table">
            <a:tbl>
              <a:tblPr/>
              <a:tblGrid>
                <a:gridCol w="267676">
                  <a:extLst>
                    <a:ext uri="{9D8B030D-6E8A-4147-A177-3AD203B41FA5}">
                      <a16:colId xmlns:a16="http://schemas.microsoft.com/office/drawing/2014/main" val="3916827494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4253857129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1495368082"/>
                    </a:ext>
                  </a:extLst>
                </a:gridCol>
                <a:gridCol w="3019378">
                  <a:extLst>
                    <a:ext uri="{9D8B030D-6E8A-4147-A177-3AD203B41FA5}">
                      <a16:colId xmlns:a16="http://schemas.microsoft.com/office/drawing/2014/main" val="195958750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137176807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4079676415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018971635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485740052"/>
                    </a:ext>
                  </a:extLst>
                </a:gridCol>
                <a:gridCol w="653128">
                  <a:extLst>
                    <a:ext uri="{9D8B030D-6E8A-4147-A177-3AD203B41FA5}">
                      <a16:colId xmlns:a16="http://schemas.microsoft.com/office/drawing/2014/main" val="87603585"/>
                    </a:ext>
                  </a:extLst>
                </a:gridCol>
                <a:gridCol w="642421">
                  <a:extLst>
                    <a:ext uri="{9D8B030D-6E8A-4147-A177-3AD203B41FA5}">
                      <a16:colId xmlns:a16="http://schemas.microsoft.com/office/drawing/2014/main" val="3623498677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97269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5682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3524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2689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4849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0978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5601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6.546.356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6461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199.750.649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2424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105.059.678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2658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00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7.553.723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617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8200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6731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6986" y="1772816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802" y="1139832"/>
            <a:ext cx="795561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73F71A-A004-45E2-979D-77E205207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67206"/>
              </p:ext>
            </p:extLst>
          </p:nvPr>
        </p:nvGraphicFramePr>
        <p:xfrm>
          <a:off x="555800" y="2088203"/>
          <a:ext cx="7955610" cy="2098767"/>
        </p:xfrm>
        <a:graphic>
          <a:graphicData uri="http://schemas.openxmlformats.org/drawingml/2006/table">
            <a:tbl>
              <a:tblPr/>
              <a:tblGrid>
                <a:gridCol w="266609">
                  <a:extLst>
                    <a:ext uri="{9D8B030D-6E8A-4147-A177-3AD203B41FA5}">
                      <a16:colId xmlns:a16="http://schemas.microsoft.com/office/drawing/2014/main" val="2170262166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3961774495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2309053576"/>
                    </a:ext>
                  </a:extLst>
                </a:gridCol>
                <a:gridCol w="3007348">
                  <a:extLst>
                    <a:ext uri="{9D8B030D-6E8A-4147-A177-3AD203B41FA5}">
                      <a16:colId xmlns:a16="http://schemas.microsoft.com/office/drawing/2014/main" val="1264220517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086280607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210378865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532516397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42544990"/>
                    </a:ext>
                  </a:extLst>
                </a:gridCol>
                <a:gridCol w="650526">
                  <a:extLst>
                    <a:ext uri="{9D8B030D-6E8A-4147-A177-3AD203B41FA5}">
                      <a16:colId xmlns:a16="http://schemas.microsoft.com/office/drawing/2014/main" val="73488217"/>
                    </a:ext>
                  </a:extLst>
                </a:gridCol>
                <a:gridCol w="639861">
                  <a:extLst>
                    <a:ext uri="{9D8B030D-6E8A-4147-A177-3AD203B41FA5}">
                      <a16:colId xmlns:a16="http://schemas.microsoft.com/office/drawing/2014/main" val="4267378906"/>
                    </a:ext>
                  </a:extLst>
                </a:gridCol>
              </a:tblGrid>
              <a:tr h="128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99898"/>
                  </a:ext>
                </a:extLst>
              </a:tr>
              <a:tr h="3925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01494"/>
                  </a:ext>
                </a:extLst>
              </a:tr>
              <a:tr h="168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20478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03654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70982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65733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53365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48958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89210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92787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20970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8099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99312"/>
                  </a:ext>
                </a:extLst>
              </a:tr>
              <a:tr h="128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8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4986" y="1701923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986" y="1126219"/>
            <a:ext cx="798544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40B6A6-09F0-4DB7-9670-175B9316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80650"/>
              </p:ext>
            </p:extLst>
          </p:nvPr>
        </p:nvGraphicFramePr>
        <p:xfrm>
          <a:off x="475496" y="1989296"/>
          <a:ext cx="7985444" cy="4367054"/>
        </p:xfrm>
        <a:graphic>
          <a:graphicData uri="http://schemas.openxmlformats.org/drawingml/2006/table">
            <a:tbl>
              <a:tblPr/>
              <a:tblGrid>
                <a:gridCol w="276888">
                  <a:extLst>
                    <a:ext uri="{9D8B030D-6E8A-4147-A177-3AD203B41FA5}">
                      <a16:colId xmlns:a16="http://schemas.microsoft.com/office/drawing/2014/main" val="141409533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731123902"/>
                    </a:ext>
                  </a:extLst>
                </a:gridCol>
                <a:gridCol w="3123294">
                  <a:extLst>
                    <a:ext uri="{9D8B030D-6E8A-4147-A177-3AD203B41FA5}">
                      <a16:colId xmlns:a16="http://schemas.microsoft.com/office/drawing/2014/main" val="3290536038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318549809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068278695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998953717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355343675"/>
                    </a:ext>
                  </a:extLst>
                </a:gridCol>
                <a:gridCol w="675607">
                  <a:extLst>
                    <a:ext uri="{9D8B030D-6E8A-4147-A177-3AD203B41FA5}">
                      <a16:colId xmlns:a16="http://schemas.microsoft.com/office/drawing/2014/main" val="1874734273"/>
                    </a:ext>
                  </a:extLst>
                </a:gridCol>
                <a:gridCol w="664531">
                  <a:extLst>
                    <a:ext uri="{9D8B030D-6E8A-4147-A177-3AD203B41FA5}">
                      <a16:colId xmlns:a16="http://schemas.microsoft.com/office/drawing/2014/main" val="3793281343"/>
                    </a:ext>
                  </a:extLst>
                </a:gridCol>
              </a:tblGrid>
              <a:tr h="1604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1547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9641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335.182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01277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1.541.719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92988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364.222.730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-33.849.612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243.023.673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09356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6.672.696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-229.287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5.047.776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44175"/>
                  </a:ext>
                </a:extLst>
              </a:tr>
              <a:tr h="130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356.965.878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-33.634.757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237.719.862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54210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584.156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23261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51.008.581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63033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2.719.364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11576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48.289.217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10360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38.330.955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68734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1.953.469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10591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36.377.486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10399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37.782.514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89393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1.869.731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45091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39065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29.760.433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98128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2.393.953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01447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27.366.480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93434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61.821.193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4.500.859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48.943.331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62511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2.283.516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93150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58.500.573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4.275.037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46.659.815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16968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41.774.995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2.816.485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32.452.029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64203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2.305.357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42426"/>
                  </a:ext>
                </a:extLst>
              </a:tr>
              <a:tr h="160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30.146.672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7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325" y="1753929"/>
            <a:ext cx="7878658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37" y="1162246"/>
            <a:ext cx="793749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1B8AE5-7992-4071-9F01-D04EA15B5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48751"/>
              </p:ext>
            </p:extLst>
          </p:nvPr>
        </p:nvGraphicFramePr>
        <p:xfrm>
          <a:off x="522937" y="2109038"/>
          <a:ext cx="7965258" cy="3986661"/>
        </p:xfrm>
        <a:graphic>
          <a:graphicData uri="http://schemas.openxmlformats.org/drawingml/2006/table">
            <a:tbl>
              <a:tblPr/>
              <a:tblGrid>
                <a:gridCol w="276188">
                  <a:extLst>
                    <a:ext uri="{9D8B030D-6E8A-4147-A177-3AD203B41FA5}">
                      <a16:colId xmlns:a16="http://schemas.microsoft.com/office/drawing/2014/main" val="2485350928"/>
                    </a:ext>
                  </a:extLst>
                </a:gridCol>
                <a:gridCol w="276188">
                  <a:extLst>
                    <a:ext uri="{9D8B030D-6E8A-4147-A177-3AD203B41FA5}">
                      <a16:colId xmlns:a16="http://schemas.microsoft.com/office/drawing/2014/main" val="314147425"/>
                    </a:ext>
                  </a:extLst>
                </a:gridCol>
                <a:gridCol w="3115400">
                  <a:extLst>
                    <a:ext uri="{9D8B030D-6E8A-4147-A177-3AD203B41FA5}">
                      <a16:colId xmlns:a16="http://schemas.microsoft.com/office/drawing/2014/main" val="2434207364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3455105688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2990954569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2526240624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3802230182"/>
                    </a:ext>
                  </a:extLst>
                </a:gridCol>
                <a:gridCol w="673899">
                  <a:extLst>
                    <a:ext uri="{9D8B030D-6E8A-4147-A177-3AD203B41FA5}">
                      <a16:colId xmlns:a16="http://schemas.microsoft.com/office/drawing/2014/main" val="4208506493"/>
                    </a:ext>
                  </a:extLst>
                </a:gridCol>
                <a:gridCol w="662851">
                  <a:extLst>
                    <a:ext uri="{9D8B030D-6E8A-4147-A177-3AD203B41FA5}">
                      <a16:colId xmlns:a16="http://schemas.microsoft.com/office/drawing/2014/main" val="3746101323"/>
                    </a:ext>
                  </a:extLst>
                </a:gridCol>
              </a:tblGrid>
              <a:tr h="164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6674"/>
                  </a:ext>
                </a:extLst>
              </a:tr>
              <a:tr h="3953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1058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57.239.242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4.773.937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46.076.006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39500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3181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43.854.318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61085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53.274.805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8671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2.045.302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2432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51.229.503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3576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51.562.462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39.326.952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73603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27425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48.707.063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37.620.507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2281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36.286.312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28.161.031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99302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1.625.715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8209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33.504.847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26.535.316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07770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25.442.022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1471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1.809.848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310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23.632.174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4145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2.736.593.777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88.575.938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1.764.263.765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09850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25.118.958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4.824.466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13.250.330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502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207.344.316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73322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1.543.669.119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4410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2002"/>
                  </a:ext>
                </a:extLst>
              </a:tr>
              <a:tr h="131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4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8205</TotalTime>
  <Words>19008</Words>
  <Application>Microsoft Office PowerPoint</Application>
  <PresentationFormat>Presentación en pantalla (4:3)</PresentationFormat>
  <Paragraphs>11085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2" baseType="lpstr">
      <vt:lpstr>Andalus</vt:lpstr>
      <vt:lpstr>Arial</vt:lpstr>
      <vt:lpstr>Arial Black</vt:lpstr>
      <vt:lpstr>Calibri</vt:lpstr>
      <vt:lpstr>Times New Roman</vt:lpstr>
      <vt:lpstr>Verdana</vt:lpstr>
      <vt:lpstr>1_Tema de Office</vt:lpstr>
      <vt:lpstr>Tema de Office</vt:lpstr>
      <vt:lpstr>Imagen de mapa de bits</vt:lpstr>
      <vt:lpstr>EJECUCIÓN ACUMULADA DE GASTOS PRESUPUESTARIOS AL MES DE OCTUBRE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OCTUBRE DE 2021  PARTIDA 09 MINISTERIO DE EDUCACIÓN</vt:lpstr>
      <vt:lpstr>EJECUCIÓN ACUMULADA DE GASTOS A OCTUBRE DE 2021  PARTIDA 09 RESUMEN POR CAPÍTULOS</vt:lpstr>
      <vt:lpstr>EJECUCIÓN ACUMULADA DE GASTOS A OCTUBRE DE 2021  PARTIDA 09 RESUMEN POR CAPÍTULOS</vt:lpstr>
      <vt:lpstr>EJECUCIÓN ACUMULADA DE GASTOS A OCTUBRE DE 2021  PARTIDA 09 RESUMEN POR CAPÍTULOS</vt:lpstr>
      <vt:lpstr>EJECUCIÓN ACUMULADA DE GASTOS A OCTUBRE DE 2021  PARTIDA 09 RESUMEN FET – Covid -19</vt:lpstr>
      <vt:lpstr>EJECUCIÓN ACUMULADA DE GASTOS A OCTUBRE DE 2021  PARTIDA 09. CAPÍTULO 01. PROGRAMA 01:  SUBSECRETARÍA DE EDUCACIÓN</vt:lpstr>
      <vt:lpstr>EJECUCIÓN ACUMULADA DE GASTOS A OCTUBRE DE 2021  PARTIDA 09. CAPÍTULO 01. PROGRAMA 01:  SUBSECRETARÍA DE EDUCACIÓN</vt:lpstr>
      <vt:lpstr>EJECUCIÓN ACUMULADA DE GASTOS A OCTUBRE DE 2021  PARTIDA 09. CAPÍTULO 01. PROGRAMA 03:  MEJORAMIENTO DE LA CALIDAD DE LA EDUCACIÓN</vt:lpstr>
      <vt:lpstr>EJECUCIÓN ACUMULADA DE GASTOS A OCTUBRE DE 2021  PARTIDA 09. CAPÍTULO 01. PROGRAMA 04: DESARROLLO PROFESIONAL DOCENTE Y DIRECTIVO</vt:lpstr>
      <vt:lpstr>EJECUCIÓN ACUMULADA DE GASTOS A OCTUBRE DE 2021  PARTIDA 09. CAPÍTULO 01. PROGRAMA 11: RECURSOS EDUCATIVOS</vt:lpstr>
      <vt:lpstr>EJECUCIÓN ACUMULADA DE GASTOS A OCTUBRE DE 2021  PARTIDA 09. CAPÍTULO 01. PROGRAMA 20: SUBVENCIONES A LOS ESTABLECIMIENTOS EDUCACIONALES</vt:lpstr>
      <vt:lpstr>EJECUCIÓN ACUMULADA DE GASTOS A OCTUBRE DE 2021  PARTIDA 09. CAPÍTULO 01. PROGRAMA 20: SUBVENCIONES A LOS ESTABLECIMIENTOS EDUCACIONALES</vt:lpstr>
      <vt:lpstr>EJECUCIÓN ACUMULADA DE GASTOS A OCTUBRE DE 2021  PARTIDA 09. CAPÍTULO 01. PROGRAMA 21: GESTIÓN DE SUBVENCIONES A ESTABLECIMIENTOS EDUCACIONALES</vt:lpstr>
      <vt:lpstr>EJECUCIÓN ACUMULADA DE GASTOS A OCTUBRE DE 2021  PARTIDA 09. CAPÍTULO 02. PROGRAMA 01: SUPERINTENDENCIA DE EDUCACIÓN</vt:lpstr>
      <vt:lpstr>EJECUCIÓN ACUMULADA DE GASTOS A OCTUBRE DE 2021  PARTIDA 09. CAPÍTULO 03. PROGRAMA 01: AGENCIA DE CALIDAD DE LA EDUCACIÓN</vt:lpstr>
      <vt:lpstr>EJECUCIÓN ACUMULADA DE GASTOS A OCTUBRE DE 2021  PARTIDA 09. CAPÍTULO 04. PROGRAMA 01: SUBSECRETARÍA DE EDUCACIÓN PARVULARIA</vt:lpstr>
      <vt:lpstr>EJECUCIÓN ACUMULADA DE GASTOS A OCTUBRE DE 2021  PARTIDA 09. CAPÍTULO 04. PROGRAMA 01: SUBSECRETARÍA DE EDUCACIÓN PARVULARIA FET – Covid -19</vt:lpstr>
      <vt:lpstr>EJECUCIÓN ACUMULADA DE GASTOS A OCTUBRE DE 2021  PARTIDA 09. CAPÍTULO 09. PROGRAMA 01: JUNTA NACIONAL DE AUXILIO ESCOLAR Y BECAS</vt:lpstr>
      <vt:lpstr>EJECUCIÓN ACUMULADA DE GASTOS A OCTUBRE DE 2021  PARTIDA 09. CAPÍTULO 09. PROGRAMA 02: SALUD ESCOLAR</vt:lpstr>
      <vt:lpstr>EJECUCIÓN ACUMULADA DE GASTOS A OCTUBRE DE 2021  PARTIDA 09. CAPÍTULO 09. PROGRAMA 03: BECAS Y ASISTENCIALIDAD ESTUDIANTIL</vt:lpstr>
      <vt:lpstr>EJECUCIÓN ACUMULADA DE GASTOS A OCTUBRE DE 2021  PARTIDA 09. CAPÍTULO 11. PROGRAMA 01: JUNTA NACIONAL DE JARDINES INFANTILES</vt:lpstr>
      <vt:lpstr>EJECUCIÓN ACUMULADA DE GASTOS A OCTUBRE DE 2021  PARTIDA 09. CAPÍTULO 11. PROGRAMA 01: JUNTA NACIONAL DE JARDINES INFANTILES</vt:lpstr>
      <vt:lpstr>EJECUCIÓN ACUMULADA DE GASTOS A OCTUBRE DE 2021  PARTIDA 09. CAPÍTULO 11. PROGRAMA 01: JUNTA NACIONAL DE JARDINES INFANTILES FET – Covid -19</vt:lpstr>
      <vt:lpstr>EJECUCIÓN ACUMULADA DE GASTOS A OCTUBRE DE 2021  PARTIDA 09. CAPÍTULO 11. PROGRAMA 02: PROGRAMAS ALTERNATIVOS DE ENSEÑANZA PRE-ESCOLAR</vt:lpstr>
      <vt:lpstr>EJECUCIÓN ACUMULADA DE GASTOS A OCTUBRE DE 2021  PARTIDA 09. CAPÍTULO 13. PROGRAMA 01: CONSEJO DE RECTORES</vt:lpstr>
      <vt:lpstr>EJECUCIÓN ACUMULADA DE GASTOS A OCTUBRE DE 2021  PARTIDA 09. CAPÍTULO 15. PROGRAMA 01: CONSEJO NACIONAL DE EDUCACIÓN</vt:lpstr>
      <vt:lpstr>EJECUCIÓN ACUMULADA DE GASTOS A OCTUBRE DE 2021  PARTIDA 09. CAPÍTULO 17. PROGRAMA 01: DIRECCIÓN DE EDUCACIÓN PÚBLICA</vt:lpstr>
      <vt:lpstr>EJECUCIÓN ACUMULADA DE GASTOS A OCTUBRE DE 2021  PARTIDA 09. CAPÍTULO 17. PROGRAMA 01: DIRECCIÓN DE EDUCACIÓN PÚBLICA FET – Covid -19</vt:lpstr>
      <vt:lpstr>EJECUCIÓN ACUMULADA DE GASTOS A OCTUBRE DE 2021  PARTIDA 09. CAPÍTULO 17. PROGRAMA 02: FORTALECIMIENTO DE LA EDUCACIÓN ESCOLAR PÚBLICA</vt:lpstr>
      <vt:lpstr>EJECUCIÓN ACUMULADA DE GASTOS A OCTUBRE DE 2021  PARTIDA 09. CAPÍTULO 17. PROGRAMA 03: APOYO A LA IMPLEMENTACIÓN DE LOS SERVICIOS LOCALES DE EDUCACIÓN</vt:lpstr>
      <vt:lpstr>EJECUCIÓN ACUMULADA DE GASTOS A OCTUBRE DE 2021  PARTIDA 09. CAPÍTULO 18. PROGRAMA 01: SERVICIO LOCAL DE EDUCACIÓN BARRANCAS, GASTOS ADMINISTRATIVOS</vt:lpstr>
      <vt:lpstr>EJECUCIÓN ACUMULADA DE GASTOS A OCTUBRE DE 2021  PARTIDA 09. CAPÍTULO 18. PROGRAMA 02: SERVICIO LOCAL DE EDUCACIÓN BARRANCAS, SERVICIO EDUCATIVO</vt:lpstr>
      <vt:lpstr>EJECUCIÓN ACUMULADA DE GASTOS A OCTUBRE DE 2021  PARTIDA 09. CAPÍTULO 18. PROGRAMA 02: SERVICIO LOCAL DE EDUCACIÓN BARRANCAS, FET – Covid - 19</vt:lpstr>
      <vt:lpstr>EJECUCIÓN ACUMULADA DE GASTOS A OCTUBRE DE 2021  PARTIDA 09. CAPÍTULO 19. PROGRAMA 01: SERVICIO LOCAL DE EDUCACIÓN PUERTO CORDILLERA, GASTOS ADMINISTRATIVOS</vt:lpstr>
      <vt:lpstr>EJECUCIÓN ACUMULADA DE GASTOS A OCTUBRE DE 2021  PARTIDA 09. CAPÍTULO 19. PROGRAMA 02: SERVICIO LOCAL DE EDUCACIÓN PUERTO CORDILLERA, SERVICIO EDUCATIVO</vt:lpstr>
      <vt:lpstr>EJECUCIÓN ACUMULADA DE GASTOS A OCTUBRE DE 2021  PARTIDA 09. CAPÍTULO 19. PROGRAMA 02: SERVICIO LOCAL DE EDUCACIÓN PUERTO CORDILLERA, FET – Covid - 19</vt:lpstr>
      <vt:lpstr>EJECUCIÓN ACUMULADA DE GASTOS A OCTUBRE DE 2021  PARTIDA 09. CAPÍTULO 21. PROGRAMA 01: SERVICIO LOCAL DE EDUCACIÓN HUASCO, GASTOS ADMINISTRATIVOS</vt:lpstr>
      <vt:lpstr>EJECUCIÓN ACUMULADA DE GASTOS A OCTUBRE DE 2021  PARTIDA 09. CAPÍTULO 21. PROGRAMA 02: SERVICIO LOCAL DE EDUCACIÓN HUASCO, SERVICIO EDUCATIVO</vt:lpstr>
      <vt:lpstr>EJECUCIÓN ACUMULADA DE GASTOS A OCTUBRE DE 2021  PARTIDA 09. CAPÍTULO 21. PROGRAMA 02: SERVICIO LOCAL DE EDUCACIÓN HUASCO, FET – Covid - 19</vt:lpstr>
      <vt:lpstr>EJECUCIÓN ACUMULADA DE GASTOS A OCTUBRE DE 2021  PARTIDA 09. CAPÍTULO 22. PROGRAMA 01: SERVICIO LOCAL DE EDUCACIÓN COSTA ARAUCANÍA, GASTOS ADMINISTRATIVOS</vt:lpstr>
      <vt:lpstr>EJECUCIÓN ACUMULADA DE GASTOS A OCTUBRE DE 2021  PARTIDA 09. CAPÍTULO 22. PROGRAMA 02: SERVICIO LOCAL DE EDUCACIÓN COSTA ARAUCANÍA, SERVICIO EDUCATIVO</vt:lpstr>
      <vt:lpstr>EJECUCIÓN ACUMULADA DE GASTOS A OCTUBRE DE 2021  PARTIDA 09. CAPÍTULO 22. PROGRAMA 02: SERVICIO LOCAL DE EDUCACIÓN COSTA ARAUCANÍA, FET – Covid - 19</vt:lpstr>
      <vt:lpstr>EJECUCIÓN ACUMULADA DE GASTOS A OCTUBRE DE 2021  PARTIDA 09. CAPÍTULO 23. PROGRAMA 01: SERVICIO LOCAL DE EDUCACIÓN CHINCHORRO, GASTOS ADMINISTRATIVOS</vt:lpstr>
      <vt:lpstr>EJECUCIÓN ACUMULADA DE GASTOS A OCTUBRE DE 2021  PARTIDA 09. CAPÍTULO 23. PROGRAMA 02: SERVICIO LOCAL DE EDUCACIÓN CHINCHORRO, SERVICIO EDUCATIVO</vt:lpstr>
      <vt:lpstr>EJECUCIÓN ACUMULADA DE GASTOS A OCTUBRE DE 2021  PARTIDA 09. CAPÍTULO 23. PROGRAMA 02: SERVICIO LOCAL DE EDUCACIÓN CHINCHORRO, FET – Covid - 19</vt:lpstr>
      <vt:lpstr>EJECUCIÓN ACUMULADA DE GASTOS A OCTUBRE DE 2021  PARTIDA 09. CAPÍTULO 24. PROGRAMA 01: GABRIELA MISTRAL, GASTOS ADMINISTRATIVOS</vt:lpstr>
      <vt:lpstr>EJECUCIÓN ACUMULADA DE GASTOS A OCTUBRE DE 2021  PARTIDA 09. CAPÍTULO 24. PROGRAMA 02: GABRIELA MISTRAL, SERVICIO EDUCATIVO</vt:lpstr>
      <vt:lpstr>EJECUCIÓN ACUMULADA DE GASTOS A OCTUBRE DE 2021  PARTIDA 09. CAPÍTULO 24. PROGRAMA 02: GABRIELA MISTRAL,  FET – Covid - 19</vt:lpstr>
      <vt:lpstr>EJECUCIÓN ACUMULADA DE GASTOS A OCTUBRE DE 2021  PARTIDA 09. CAPÍTULO 25. PROGRAMA 01: SERVICIO LOCAL DE EDUCACIÓN ANDALÍEN SUR, GASTOS ADMINISTRATIVOS</vt:lpstr>
      <vt:lpstr>EJECUCIÓN ACUMULADA DE GASTOS A OCTUBRE DE 2021  PARTIDA 09. CAPÍTULO 25. PROGRAMA 02: SERVICIO LOCAL DE EDUCACIÓN ANDALÍEN SUR, SERVICIO EDUCATIVO</vt:lpstr>
      <vt:lpstr>EJECUCIÓN ACUMULADA DE GASTOS A OCTUBRE DE 2021  PARTIDA 09. CAPÍTULO 25. PROGRAMA 02: SERVICIO LOCAL DE EDUCACIÓN ANDALÍEN SUR, FET – Covid - 19</vt:lpstr>
      <vt:lpstr>EJECUCIÓN ACUMULADA DE GASTOS A OCTUBRE DE 2021  PARTIDA 09. CAPÍTULO 26. PROGRAMA 01: SERVICIO LOCAL DE EDUCACIÓN ATACAMA, GASTOS ADMINISTRATIVOS</vt:lpstr>
      <vt:lpstr>EJECUCIÓN ACUMULADA DE GASTOS A OCTUBRE DE 2021  PARTIDA 09. CAPÍTULO 26. PROGRAMA 01: SERVICIO LOCAL DE EDUCACIÓN ATACAMA, SERVICIO EDUCATIVO</vt:lpstr>
      <vt:lpstr>EJECUCIÓN ACUMULADA DE GASTOS A OCTUBRE DE 2021  PARTIDA 09. CAPÍTULO 26. PROGRAMA 01: SERVICIO LOCAL DE EDUCACIÓN ATACAMA,  FET – Covid - 19</vt:lpstr>
      <vt:lpstr>EJECUCIÓN ACUMULADA DE GASTOS A OCTUBRE DE 2021  PARTIDA 09. CAPÍTULO 26. PROGRAMA 01: SERVICIO LOCAL DE EDUCACIÓN VALPARAÍSO, GASTOS ADMINISTRATIVOS</vt:lpstr>
      <vt:lpstr>EJECUCIÓN ACUMULADA DE GASTOS A OCTUBRE DE 2021  PARTIDA 09. CAPÍTULO 26. PROGRAMA 01: SERVICIO LOCAL DE EDUCACIÓN VALPARAÍSO, SERVICIO EDUCATIVO</vt:lpstr>
      <vt:lpstr>EJECUCIÓN ACUMULADA DE GASTOS A OCTUBRE DE 2021  PARTIDA 09. CAPÍTULO 26. PROGRAMA 01: SERVICIO LOCAL DE EDUCACIÓN VALPARAÍSO, FET – Covid - 19</vt:lpstr>
      <vt:lpstr>EJECUCIÓN ACUMULADA DE GASTOS A OCTUBRE DE 2021  PARTIDA 09. CAPÍTULO 26. PROGRAMA 01: SERVICIO LOCAL DE EDUCACIÓN COLCHAGUA, GASTOS ADMINISTRATIVOS</vt:lpstr>
      <vt:lpstr>EJECUCIÓN ACUMULADA DE GASTOS A OCTUBREDE 2021  PARTIDA 09. CAPÍTULO 26. PROGRAMA 01: SERVICIO LOCAL DE EDUCACIÓN COLCHAGUA, SERVICIO EDUCATIVO</vt:lpstr>
      <vt:lpstr>EJECUCIÓN ACUMULADA DE GASTOS A OCTUBREDE 2021  PARTIDA 09. CAPÍTULO 26. PROGRAMA 01: SERVICIO LOCAL DE EDUCACIÓN COLCHAGUA,  FET – Covid - 19</vt:lpstr>
      <vt:lpstr>EJECUCIÓN ACUMULADA DE GASTOS A OCTUBREDE 2021  PARTIDA 09. CAPÍTULO 26. PROGRAMA 01: SERVICIO LOCAL DE EDUCACIÓN LLANQUIHUE, GASTOS ADMINISTRATIVOS</vt:lpstr>
      <vt:lpstr>EJECUCIÓN ACUMULADA DE GASTOS A OCTUBREDE 2021  PARTIDA 09. CAPÍTULO 26. PROGRAMA 01: SERVICIO LOCAL DE EDUCACIÓN LLANQUIHUE, SERVICIO EDUCATIVO</vt:lpstr>
      <vt:lpstr>EJECUCIÓN ACUMULADA DE GASTOS A OCTUBREDE 2021  PARTIDA 09. CAPÍTULO 26. PROGRAMA 01: SERVICIO LOCAL DE EDUCACIÓN LLANQUIHUE, FET – Covid - 19</vt:lpstr>
      <vt:lpstr>EJECUCIÓN ACUMULADA DE GASTOS A OCTUBREDE 2021  PARTIDA 09. CAPÍTULO 90. PROGRAMA 01: SUBSECRETARÍA DE EDUCACIÓN SUPERIOR</vt:lpstr>
      <vt:lpstr>EJECUCIÓN ACUMULADA DE GASTOS A OCTUBREDE 2021  PARTIDA 09. CAPÍTULO 90. PROGRAMA 02: FORTALECIMIENTO DE LA EDUCACIÓN SUPERIOR PÚBLICA</vt:lpstr>
      <vt:lpstr>EJECUCIÓN ACUMULADA DE GASTOS A OCTUBREDE 2021  PARTIDA 09. CAPÍTULO 90. PROGRAMA 03: EDUCACIÓN SUPERIOR</vt:lpstr>
      <vt:lpstr>EJECUCIÓN ACUMULADA DE GASTOS A OCTUBREDE 2021  PARTIDA 09. CAPÍTULO 90. PROGRAMA 03: EDUCACIÓN SUPERIOR</vt:lpstr>
      <vt:lpstr>EJECUCIÓN ACUMULADA DE GASTOS A OCTUBREDE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581</cp:revision>
  <cp:lastPrinted>2018-08-03T21:42:16Z</cp:lastPrinted>
  <dcterms:created xsi:type="dcterms:W3CDTF">2016-06-23T13:38:47Z</dcterms:created>
  <dcterms:modified xsi:type="dcterms:W3CDTF">2021-12-29T12:09:14Z</dcterms:modified>
</cp:coreProperties>
</file>