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Agosto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64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107BE2F-6F78-4FAC-8F28-4D526E1E18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625232"/>
              </p:ext>
            </p:extLst>
          </p:nvPr>
        </p:nvGraphicFramePr>
        <p:xfrm>
          <a:off x="411254" y="1988840"/>
          <a:ext cx="8204570" cy="287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04570" cy="287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agosto registraron erogaciones del 95,1%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agosto ascendió a </a:t>
            </a:r>
            <a:r>
              <a:rPr lang="es-CL" sz="1600" b="1" dirty="0"/>
              <a:t>$3,128 millones</a:t>
            </a:r>
            <a:r>
              <a:rPr lang="es-CL" sz="1600" dirty="0"/>
              <a:t>, es decir, un </a:t>
            </a:r>
            <a:r>
              <a:rPr lang="es-CL" sz="1600" b="1" dirty="0"/>
              <a:t>6,1%</a:t>
            </a:r>
            <a:r>
              <a:rPr lang="es-CL" sz="1600" dirty="0"/>
              <a:t> respecto de la ley inicial, gasto superior en 0,9 puntos porcentuales respecto a igual mes del año 2016.  Con ello, se registra una ejecución acumulada al octavo mes de 2017 de </a:t>
            </a:r>
            <a:r>
              <a:rPr lang="es-CL" sz="1600" b="1" dirty="0"/>
              <a:t>$40.562 millones</a:t>
            </a:r>
            <a:r>
              <a:rPr lang="es-CL" sz="1600" dirty="0"/>
              <a:t>, equivalente a un </a:t>
            </a:r>
            <a:r>
              <a:rPr lang="es-CL" sz="1600" b="1" dirty="0"/>
              <a:t>79%</a:t>
            </a:r>
            <a:r>
              <a:rPr lang="es-CL" sz="1600" dirty="0"/>
              <a:t> del presupuesto inicial que sufrió modificaciones en los subtítulos 21 “gastos en personal”, 23 “prestaciones de seguridad social” y 34 “servicio de la deuda”.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agosto alcanzaron niveles de ejecución de  77,9% y 89,7%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39,6%, mientras que el programa Mujer y Trabajo es el que presenta la ejecución mayor con un 93,3%.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367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06380C0-9F41-4CAE-96FB-82A85D9382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98339"/>
              </p:ext>
            </p:extLst>
          </p:nvPr>
        </p:nvGraphicFramePr>
        <p:xfrm>
          <a:off x="414338" y="1724883"/>
          <a:ext cx="8201486" cy="1711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883"/>
                        <a:ext cx="8201486" cy="1711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5BED02F-50E2-4A68-8C86-613ED08EE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45" y="1791265"/>
            <a:ext cx="4105347" cy="249562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4327911-B8E2-4108-A90C-83111C3ED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791265"/>
            <a:ext cx="4052244" cy="24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28498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F5B0F31-0D7F-4722-9466-17425BDE95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034600"/>
              </p:ext>
            </p:extLst>
          </p:nvPr>
        </p:nvGraphicFramePr>
        <p:xfrm>
          <a:off x="414336" y="1724100"/>
          <a:ext cx="8210799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100"/>
                        <a:ext cx="8210799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5544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267F6C7-9113-43E3-B582-C2BC2C4183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113663"/>
              </p:ext>
            </p:extLst>
          </p:nvPr>
        </p:nvGraphicFramePr>
        <p:xfrm>
          <a:off x="414337" y="1988841"/>
          <a:ext cx="8201488" cy="156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3" imgW="8639122" imgH="1647810" progId="Excel.Sheet.12">
                  <p:embed/>
                </p:oleObj>
              </mc:Choice>
              <mc:Fallback>
                <p:oleObj name="Worksheet" r:id="rId3" imgW="8639122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988841"/>
                        <a:ext cx="8201488" cy="1566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60E9C74-FAF9-468B-9C86-D68D58810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75196"/>
              </p:ext>
            </p:extLst>
          </p:nvPr>
        </p:nvGraphicFramePr>
        <p:xfrm>
          <a:off x="414336" y="1916832"/>
          <a:ext cx="8210799" cy="3345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Worksheet" r:id="rId3" imgW="8648576" imgH="3667140" progId="Excel.Sheet.12">
                  <p:embed/>
                </p:oleObj>
              </mc:Choice>
              <mc:Fallback>
                <p:oleObj name="Worksheet" r:id="rId3" imgW="8648576" imgH="36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345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D1F6A20-1291-4EE4-A508-93AE733BDC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038848"/>
              </p:ext>
            </p:extLst>
          </p:nvPr>
        </p:nvGraphicFramePr>
        <p:xfrm>
          <a:off x="414336" y="1764779"/>
          <a:ext cx="8210799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64779"/>
                        <a:ext cx="8210799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530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Agosto de 2017 Partida 27: MINISTERIO DE LA MUJER Y LA EQUIDAD DE GÉNERO</vt:lpstr>
      <vt:lpstr>Ejecución Presupuestaria de Gastos Acumulada al mes de Agosto de 2017  Ministerio de la Mujer y la Equidad de Género</vt:lpstr>
      <vt:lpstr>Ejecución Presupuestaria de Gastos Acumulada al mes de Agosto de 2017  Ministerio de la Mujer y la Equidad de Género</vt:lpstr>
      <vt:lpstr>Ejecución Presupuestaria de Gastos Acumulada al mes de Agosto de 2017  Ministerio de la Mujer y la Equidad de Género</vt:lpstr>
      <vt:lpstr>Ejecución Presupuestaria de Gastos Acumulada al mes de Agosto de 2017  Ministerio de la Mujer y la Equidad de Género</vt:lpstr>
      <vt:lpstr>Ejecución Presupuestaria de Gastos Acumulada al mes de Agosto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147</cp:revision>
  <cp:lastPrinted>2017-10-16T12:30:05Z</cp:lastPrinted>
  <dcterms:created xsi:type="dcterms:W3CDTF">2016-06-23T13:38:47Z</dcterms:created>
  <dcterms:modified xsi:type="dcterms:W3CDTF">2017-11-02T18:35:54Z</dcterms:modified>
</cp:coreProperties>
</file>