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1" r:id="rId5"/>
    <p:sldId id="264" r:id="rId6"/>
    <p:sldId id="263" r:id="rId7"/>
    <p:sldId id="265" r:id="rId8"/>
    <p:sldId id="267" r:id="rId9"/>
    <p:sldId id="300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31-05-2017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Febrero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el mes de febrero, el Servicio Electoral registró una ejecución que ascendió a </a:t>
            </a:r>
            <a:r>
              <a:rPr lang="es-CL" sz="1600" b="1" dirty="0"/>
              <a:t>$1.178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2,1%</a:t>
            </a:r>
            <a:r>
              <a:rPr lang="es-CL" sz="1600" dirty="0"/>
              <a:t> respecto de la ley inicial, dicha ejecución es igual a la registrada a igual mes del año 2016.  Con ello, la ejecución acumulada a febrero de 2017 ascendió a </a:t>
            </a:r>
            <a:r>
              <a:rPr lang="es-CL" sz="1600" b="1" dirty="0"/>
              <a:t>$2.097 millones</a:t>
            </a:r>
            <a:r>
              <a:rPr lang="es-CL" sz="1600" dirty="0"/>
              <a:t>, equivalente a un </a:t>
            </a:r>
            <a:r>
              <a:rPr lang="es-CL" sz="1600" b="1" dirty="0"/>
              <a:t>3,8%</a:t>
            </a:r>
            <a:r>
              <a:rPr lang="es-CL" sz="1600" dirty="0"/>
              <a:t> del presupuesto inicial y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72% del presupuesto vigente para el ejercicio 2017, se concentra en </a:t>
            </a:r>
            <a:r>
              <a:rPr lang="es-CL" sz="1600" b="1" dirty="0"/>
              <a:t>Elecciones Parlamentarias y Presidencial</a:t>
            </a:r>
            <a:r>
              <a:rPr lang="es-CL" sz="1600" dirty="0"/>
              <a:t>, que al mes de febrero alcanzó un nivel de ejecución de </a:t>
            </a:r>
            <a:r>
              <a:rPr lang="es-CL" sz="1600" b="1" dirty="0"/>
              <a:t>0,3%</a:t>
            </a:r>
            <a:r>
              <a:rPr lang="es-CL" sz="1600" dirty="0"/>
              <a:t>, explicado principalmente por la temporalidad en que se ejecutan dichos recursos.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programas, </a:t>
            </a:r>
            <a:r>
              <a:rPr lang="es-CL" sz="1600" b="1" dirty="0"/>
              <a:t>Elecciones Municipales </a:t>
            </a:r>
            <a:r>
              <a:rPr lang="es-CL" sz="1600" dirty="0"/>
              <a:t>presentó el mayor </a:t>
            </a:r>
            <a:r>
              <a:rPr lang="es-CL" sz="1600" b="1" dirty="0"/>
              <a:t>avance con un 38%</a:t>
            </a:r>
            <a:r>
              <a:rPr lang="es-CL" sz="1600" dirty="0"/>
              <a:t>, destacando el nivel de ejecución del subtítulo 22 “bienes y servicios de consumo” que registra un avance del 71,2%.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global, el subtítulo que registra la menor erogación es </a:t>
            </a:r>
            <a:r>
              <a:rPr lang="es-CL" sz="1600" b="1" dirty="0"/>
              <a:t>adquisición de activos no financieros</a:t>
            </a:r>
            <a:r>
              <a:rPr lang="es-CL" sz="1600" dirty="0"/>
              <a:t> con un gasto de 0,1%, mientras que el mayor nivel de ejecución se registra en</a:t>
            </a:r>
            <a:r>
              <a:rPr lang="es-CL" sz="1600" b="1" dirty="0"/>
              <a:t> gastos en personal, con un 10,2%</a:t>
            </a:r>
            <a:r>
              <a:rPr lang="es-CL" sz="1600" dirty="0"/>
              <a:t>, que a su vez representa el 27% de los recursos contemplados en la Partida.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0684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724100"/>
            <a:ext cx="8229600" cy="134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599" y="443986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1916323"/>
            <a:ext cx="4013646" cy="244827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6890" y="1916323"/>
            <a:ext cx="4008246" cy="244827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8" y="1327000"/>
            <a:ext cx="8260796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Febrero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28,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293064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06509"/>
            <a:ext cx="8210799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8433" y="442160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01: SERVICIO ELECTORAL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88841"/>
            <a:ext cx="8210799" cy="243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92494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02: ELECCIONES MUNICIPALES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3"/>
            <a:ext cx="8210799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99455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03: ELECCIONES PARLAMENTARIAS Y PRESIDENCIAL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88840"/>
            <a:ext cx="8201488" cy="100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2569</TotalTime>
  <Words>435</Words>
  <Application>Microsoft Office PowerPoint</Application>
  <PresentationFormat>Presentación en pantalla (4:3)</PresentationFormat>
  <Paragraphs>35</Paragraphs>
  <Slides>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Febrero de 2017 Partida 28: SERVICIO ELECTORAL</vt:lpstr>
      <vt:lpstr>Ejecución Presupuestaria de Gastos Acumulada al mes de Febrero de 2017  Servicio Electoral</vt:lpstr>
      <vt:lpstr>Ejecución Presupuestaria de Gastos Acumulada al mes de Febrero de 2017  Servicio Electoral</vt:lpstr>
      <vt:lpstr>Ejecución Presupuestaria de Gastos Acumulada al mes de Febrero de 2017  Servicio Electoral</vt:lpstr>
      <vt:lpstr>Ejecución Presupuestaria de Gastos Acumulada al mes de Febrero de 2017  Partida 28,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142</cp:revision>
  <cp:lastPrinted>2016-10-11T11:56:42Z</cp:lastPrinted>
  <dcterms:created xsi:type="dcterms:W3CDTF">2016-06-23T13:38:47Z</dcterms:created>
  <dcterms:modified xsi:type="dcterms:W3CDTF">2017-05-31T18:08:55Z</dcterms:modified>
</cp:coreProperties>
</file>