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JULIO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DEL DEPORTE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429363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Deporte, destina a sus prioridades “$</a:t>
            </a:r>
            <a:r>
              <a:rPr lang="es-CL" sz="1600" dirty="0"/>
              <a:t>61.401 millones para el desarrollo de las actividades físicas </a:t>
            </a:r>
            <a:r>
              <a:rPr lang="es-CL" sz="1600" dirty="0" smtClean="0"/>
              <a:t>y deportivas</a:t>
            </a:r>
            <a:r>
              <a:rPr lang="es-CL" sz="1600" dirty="0"/>
              <a:t>, a través de los diversos programas del </a:t>
            </a:r>
            <a:r>
              <a:rPr lang="es-CL" sz="1600" dirty="0" smtClean="0"/>
              <a:t>Instituto Nacional </a:t>
            </a:r>
            <a:r>
              <a:rPr lang="es-CL" sz="1600" dirty="0"/>
              <a:t>del Deporte y la Subsecretaría del Deporte. </a:t>
            </a:r>
            <a:r>
              <a:rPr lang="es-CL" sz="1600" dirty="0" smtClean="0"/>
              <a:t>Este presupuesto </a:t>
            </a:r>
            <a:r>
              <a:rPr lang="es-CL" sz="1600" dirty="0"/>
              <a:t>incluye recursos por $19.446 millones para </a:t>
            </a:r>
            <a:r>
              <a:rPr lang="es-CL" sz="1600" dirty="0" smtClean="0"/>
              <a:t>el Programa </a:t>
            </a:r>
            <a:r>
              <a:rPr lang="es-CL" sz="1600" dirty="0"/>
              <a:t>Liderazgo Deportivo Nacional, el cual </a:t>
            </a:r>
            <a:r>
              <a:rPr lang="es-CL" sz="1600" dirty="0" smtClean="0"/>
              <a:t>busca mejorar </a:t>
            </a:r>
            <a:r>
              <a:rPr lang="es-CL" sz="1600" dirty="0"/>
              <a:t>el desempeño del deporte de alto </a:t>
            </a:r>
            <a:r>
              <a:rPr lang="es-CL" sz="1600" dirty="0" smtClean="0"/>
              <a:t>rendimiento nacional </a:t>
            </a:r>
            <a:r>
              <a:rPr lang="es-CL" sz="1600" dirty="0"/>
              <a:t>en los grandes eventos </a:t>
            </a:r>
            <a:r>
              <a:rPr lang="es-CL" sz="1600" dirty="0" smtClean="0"/>
              <a:t>deportivos” (DIPRES).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M$133.659.278, 50% de dicho monto se destina a Transferencias Corrientes, 19% a Iniciativas de Inversión y 17% a Gastos en personal el restante 14% se distribuye entre los subtítulos: 22, 23, 25, 29, 33 y 34.</a:t>
            </a:r>
          </a:p>
          <a:p>
            <a:pPr algn="just"/>
            <a:r>
              <a:rPr lang="es-CL" sz="1600" dirty="0" smtClean="0"/>
              <a:t>Respecto a la distribución del presupuesto entre los programas, el Instituto Nacional del Deporte concentra el 91% del presupuesto de este ministerio y a julio 2017 acumuló una ejecución de 46,4% del presupuesto vigente, si se compara con el presupuesto inicial el gasto acumulado equivale al 46%, esta diferencia se debe a que el presupuesto vigente se redujo en M$1.111.652   (equivalente a una reducción de 0,9% del presupuesto inicial).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julio 2017 un 46,9% del presupuesto vigente,  este ministerio redujo su presupuesto vigente en  0,6% y eso explica la variación de la tasa de ejecución respecto al presupuesto inicial que fue de  46,6%.</a:t>
            </a:r>
            <a:endParaRPr lang="es-CL" sz="1600" dirty="0"/>
          </a:p>
          <a:p>
            <a:pPr algn="just"/>
            <a:r>
              <a:rPr lang="es-CL" sz="1600" dirty="0"/>
              <a:t>La ejecución promedio de los programas fue de un </a:t>
            </a:r>
            <a:r>
              <a:rPr lang="es-CL" sz="1600" dirty="0" smtClean="0"/>
              <a:t>49,5% </a:t>
            </a:r>
            <a:r>
              <a:rPr lang="es-CL" sz="1600" dirty="0"/>
              <a:t>del presupuesto </a:t>
            </a:r>
            <a:r>
              <a:rPr lang="es-CL" sz="1600" dirty="0" smtClean="0"/>
              <a:t>vigente a julio 2017.</a:t>
            </a:r>
          </a:p>
          <a:p>
            <a:pPr algn="just"/>
            <a:r>
              <a:rPr lang="es-CL" sz="1600" dirty="0" smtClean="0"/>
              <a:t>La comparación con el año 2016, </a:t>
            </a:r>
            <a:r>
              <a:rPr lang="es-CL" sz="1600" dirty="0"/>
              <a:t>muestra </a:t>
            </a:r>
            <a:r>
              <a:rPr lang="es-CL" sz="1600" dirty="0" smtClean="0"/>
              <a:t>ejecución </a:t>
            </a:r>
            <a:r>
              <a:rPr lang="es-CL" sz="1600" dirty="0"/>
              <a:t>superior en </a:t>
            </a:r>
            <a:r>
              <a:rPr lang="es-CL" sz="1600" dirty="0" smtClean="0"/>
              <a:t>2017, se aprecia una diferencia aproximada  de 3 puntos porcentuales entre  los promedios de las tasas de ejecución mensuales, específicamente los meses de abril y mayo.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2016-JULIO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513922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593875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78735" y="149531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</a:t>
            </a:r>
            <a:r>
              <a:rPr lang="es-CL" sz="1400" b="1" dirty="0" smtClean="0"/>
              <a:t>enero-julio </a:t>
            </a:r>
            <a:r>
              <a:rPr lang="es-CL" sz="1400" b="1" dirty="0" smtClean="0"/>
              <a:t>años 2016-2017</a:t>
            </a:r>
            <a:endParaRPr lang="es-CL" sz="14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2063486"/>
            <a:ext cx="3851151" cy="352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735" y="2063486"/>
            <a:ext cx="4261941" cy="352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844824"/>
            <a:ext cx="8181975" cy="388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JULIO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1844825"/>
            <a:ext cx="7648575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2043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57" y="1772816"/>
            <a:ext cx="792480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02, PROGRAMA 01: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84784"/>
            <a:ext cx="828675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56084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512</Words>
  <Application>Microsoft Office PowerPoint</Application>
  <PresentationFormat>Presentación en pantalla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JULIO 2017 PARTIDA 26: MINISTERIO DEL DEPORTE</vt:lpstr>
      <vt:lpstr>EJECUCIÓN PRESUPUESTARIA DE GASTOS ACUMULADA A JULIO DE 2017  PARTIDA 26 MINISTERIO DEL DEPORTE</vt:lpstr>
      <vt:lpstr>Ejecución Presupuestaria de Gastos Acumulada a JULIO 2016-JULIO 2017  PARTIDA 26 MINISTERIO DEL DEPORTE</vt:lpstr>
      <vt:lpstr>EJECUCIÓN PRESUPUESTARIA DE GASTOS ACUMULADA A JULIO 2017  PARTIDA 26 MINISTERIO DEL DEPORTE</vt:lpstr>
      <vt:lpstr>EJECUCIÓN PRESUPUESTARIA DE GASTOS ACUMULADA A JULIO 2017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131</cp:revision>
  <cp:lastPrinted>2016-07-14T20:27:16Z</cp:lastPrinted>
  <dcterms:created xsi:type="dcterms:W3CDTF">2016-06-23T13:38:47Z</dcterms:created>
  <dcterms:modified xsi:type="dcterms:W3CDTF">2017-09-13T21:37:57Z</dcterms:modified>
</cp:coreProperties>
</file>