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Ejecución</a:t>
            </a:r>
            <a:r>
              <a:rPr lang="en-US" sz="1600" dirty="0"/>
              <a:t> </a:t>
            </a:r>
            <a:r>
              <a:rPr lang="en-US" sz="1600" dirty="0" err="1"/>
              <a:t>Mensual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06-45FF-AB17-81D47960E05E}"/>
                </c:ext>
              </c:extLst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06-45FF-AB17-81D47960E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Partida'!$X$23:$AC$23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Partida'!$X$24:$AC$24</c:f>
              <c:numCache>
                <c:formatCode>0.0%</c:formatCode>
                <c:ptCount val="6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  <c:pt idx="5">
                  <c:v>8.5376114115513338E-2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06-45FF-AB17-81D47960E05E}"/>
            </c:ext>
          </c:extLst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6016260162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06-45FF-AB17-81D47960E05E}"/>
                </c:ext>
              </c:extLst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06-45FF-AB17-81D47960E05E}"/>
                </c:ext>
              </c:extLst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06-45FF-AB17-81D47960E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Partida'!$X$23:$AC$23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Partida'!$X$25:$AC$25</c:f>
              <c:numCache>
                <c:formatCode>0.0%</c:formatCode>
                <c:ptCount val="6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  <c:pt idx="5">
                  <c:v>8.038865276836904E-2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06-45FF-AB17-81D47960E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9120"/>
        <c:axId val="5430656"/>
      </c:barChart>
      <c:catAx>
        <c:axId val="542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430656"/>
        <c:crosses val="autoZero"/>
        <c:auto val="1"/>
        <c:lblAlgn val="ctr"/>
        <c:lblOffset val="100"/>
        <c:noMultiLvlLbl val="0"/>
      </c:catAx>
      <c:valAx>
        <c:axId val="54306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429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Ejecución</a:t>
            </a:r>
            <a:r>
              <a:rPr lang="en-US" sz="1600" dirty="0"/>
              <a:t> </a:t>
            </a:r>
            <a:r>
              <a:rPr lang="en-US" sz="1600" dirty="0" err="1"/>
              <a:t>Mensual</a:t>
            </a:r>
            <a:r>
              <a:rPr lang="en-US" sz="1600" dirty="0"/>
              <a:t> </a:t>
            </a:r>
            <a:r>
              <a:rPr lang="en-US" sz="1600" dirty="0" err="1"/>
              <a:t>Acumulada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BA-4698-B252-FC7A2022EE0F}"/>
                </c:ext>
              </c:extLst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BA-4698-B252-FC7A2022EE0F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BA-4698-B252-FC7A2022EE0F}"/>
                </c:ext>
              </c:extLst>
            </c:dLbl>
            <c:dLbl>
              <c:idx val="3"/>
              <c:layout>
                <c:manualLayout>
                  <c:x val="-0.1055555555555555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BA-4698-B252-FC7A2022EE0F}"/>
                </c:ext>
              </c:extLst>
            </c:dLbl>
            <c:dLbl>
              <c:idx val="4"/>
              <c:layout>
                <c:manualLayout>
                  <c:x val="-6.111111111111110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BA-4698-B252-FC7A2022EE0F}"/>
                </c:ext>
              </c:extLst>
            </c:dLbl>
            <c:dLbl>
              <c:idx val="5"/>
              <c:layout>
                <c:manualLayout>
                  <c:x val="-6.111111111111131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BA-4698-B252-FC7A2022EE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Partida'!$AK$23:$AP$23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Partida'!$AK$24:$AP$24</c:f>
              <c:numCache>
                <c:formatCode>0.0%</c:formatCode>
                <c:ptCount val="6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  <c:pt idx="5">
                  <c:v>0.47423863428828866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0BA-4698-B252-FC7A2022EE0F}"/>
            </c:ext>
          </c:extLst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99978127734033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BA-4698-B252-FC7A2022EE0F}"/>
                </c:ext>
              </c:extLst>
            </c:dLbl>
            <c:dLbl>
              <c:idx val="1"/>
              <c:layout>
                <c:manualLayout>
                  <c:x val="-3.3333333333333333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BA-4698-B252-FC7A2022EE0F}"/>
                </c:ext>
              </c:extLst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BA-4698-B252-FC7A2022EE0F}"/>
                </c:ext>
              </c:extLst>
            </c:dLbl>
            <c:dLbl>
              <c:idx val="3"/>
              <c:layout>
                <c:manualLayout>
                  <c:x val="-2.2222222222222223E-2"/>
                  <c:y val="6.481445027704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BA-4698-B252-FC7A2022EE0F}"/>
                </c:ext>
              </c:extLst>
            </c:dLbl>
            <c:dLbl>
              <c:idx val="4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BA-4698-B252-FC7A2022EE0F}"/>
                </c:ext>
              </c:extLst>
            </c:dLbl>
            <c:dLbl>
              <c:idx val="5"/>
              <c:layout>
                <c:manualLayout>
                  <c:x val="-2.5000000000000203E-2"/>
                  <c:y val="9.2592592592592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BA-4698-B252-FC7A2022EE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Partida'!$AK$23:$AP$23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Partida'!$AK$25:$AP$25</c:f>
              <c:numCache>
                <c:formatCode>0.0%</c:formatCode>
                <c:ptCount val="6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  <c:pt idx="5">
                  <c:v>0.46056714570465229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E0BA-4698-B252-FC7A2022E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59616"/>
        <c:axId val="19361152"/>
      </c:lineChart>
      <c:catAx>
        <c:axId val="1935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9361152"/>
        <c:crosses val="autoZero"/>
        <c:auto val="1"/>
        <c:lblAlgn val="ctr"/>
        <c:lblOffset val="100"/>
        <c:noMultiLvlLbl val="0"/>
      </c:catAx>
      <c:valAx>
        <c:axId val="193611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9359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JUNIO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agosto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30120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2C5358A-F74C-4248-BF8B-EE428FF65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08698"/>
              </p:ext>
            </p:extLst>
          </p:nvPr>
        </p:nvGraphicFramePr>
        <p:xfrm>
          <a:off x="564022" y="1826108"/>
          <a:ext cx="7874001" cy="3286125"/>
        </p:xfrm>
        <a:graphic>
          <a:graphicData uri="http://schemas.openxmlformats.org/drawingml/2006/table">
            <a:tbl>
              <a:tblPr/>
              <a:tblGrid>
                <a:gridCol w="371325">
                  <a:extLst>
                    <a:ext uri="{9D8B030D-6E8A-4147-A177-3AD203B41FA5}">
                      <a16:colId xmlns="" xmlns:a16="http://schemas.microsoft.com/office/drawing/2014/main" val="2125778745"/>
                    </a:ext>
                  </a:extLst>
                </a:gridCol>
                <a:gridCol w="342762">
                  <a:extLst>
                    <a:ext uri="{9D8B030D-6E8A-4147-A177-3AD203B41FA5}">
                      <a16:colId xmlns="" xmlns:a16="http://schemas.microsoft.com/office/drawing/2014/main" val="2202911003"/>
                    </a:ext>
                  </a:extLst>
                </a:gridCol>
                <a:gridCol w="355457">
                  <a:extLst>
                    <a:ext uri="{9D8B030D-6E8A-4147-A177-3AD203B41FA5}">
                      <a16:colId xmlns="" xmlns:a16="http://schemas.microsoft.com/office/drawing/2014/main" val="2041457789"/>
                    </a:ext>
                  </a:extLst>
                </a:gridCol>
                <a:gridCol w="2234299">
                  <a:extLst>
                    <a:ext uri="{9D8B030D-6E8A-4147-A177-3AD203B41FA5}">
                      <a16:colId xmlns="" xmlns:a16="http://schemas.microsoft.com/office/drawing/2014/main" val="4191923539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762159687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112139055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221265292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687557553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692762817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667143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848224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586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40.993.830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9308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20.206.908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6803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4262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8983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96119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491819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8186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62374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2365858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087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9253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4180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2388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9.352.465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060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9.352.465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201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95705E08-A749-4111-9CE6-0F399A8D1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602513"/>
              </p:ext>
            </p:extLst>
          </p:nvPr>
        </p:nvGraphicFramePr>
        <p:xfrm>
          <a:off x="548273" y="1715497"/>
          <a:ext cx="7886700" cy="3780021"/>
        </p:xfrm>
        <a:graphic>
          <a:graphicData uri="http://schemas.openxmlformats.org/drawingml/2006/table">
            <a:tbl>
              <a:tblPr/>
              <a:tblGrid>
                <a:gridCol w="256573">
                  <a:extLst>
                    <a:ext uri="{9D8B030D-6E8A-4147-A177-3AD203B41FA5}">
                      <a16:colId xmlns="" xmlns:a16="http://schemas.microsoft.com/office/drawing/2014/main" val="3358466769"/>
                    </a:ext>
                  </a:extLst>
                </a:gridCol>
                <a:gridCol w="314885">
                  <a:extLst>
                    <a:ext uri="{9D8B030D-6E8A-4147-A177-3AD203B41FA5}">
                      <a16:colId xmlns="" xmlns:a16="http://schemas.microsoft.com/office/drawing/2014/main" val="1635351886"/>
                    </a:ext>
                  </a:extLst>
                </a:gridCol>
                <a:gridCol w="291560">
                  <a:extLst>
                    <a:ext uri="{9D8B030D-6E8A-4147-A177-3AD203B41FA5}">
                      <a16:colId xmlns="" xmlns:a16="http://schemas.microsoft.com/office/drawing/2014/main" val="946277050"/>
                    </a:ext>
                  </a:extLst>
                </a:gridCol>
                <a:gridCol w="2825218">
                  <a:extLst>
                    <a:ext uri="{9D8B030D-6E8A-4147-A177-3AD203B41FA5}">
                      <a16:colId xmlns="" xmlns:a16="http://schemas.microsoft.com/office/drawing/2014/main" val="924928164"/>
                    </a:ext>
                  </a:extLst>
                </a:gridCol>
                <a:gridCol w="699744">
                  <a:extLst>
                    <a:ext uri="{9D8B030D-6E8A-4147-A177-3AD203B41FA5}">
                      <a16:colId xmlns="" xmlns:a16="http://schemas.microsoft.com/office/drawing/2014/main" val="1139702331"/>
                    </a:ext>
                  </a:extLst>
                </a:gridCol>
                <a:gridCol w="699744">
                  <a:extLst>
                    <a:ext uri="{9D8B030D-6E8A-4147-A177-3AD203B41FA5}">
                      <a16:colId xmlns="" xmlns:a16="http://schemas.microsoft.com/office/drawing/2014/main" val="3737983140"/>
                    </a:ext>
                  </a:extLst>
                </a:gridCol>
                <a:gridCol w="699744">
                  <a:extLst>
                    <a:ext uri="{9D8B030D-6E8A-4147-A177-3AD203B41FA5}">
                      <a16:colId xmlns="" xmlns:a16="http://schemas.microsoft.com/office/drawing/2014/main" val="1043413775"/>
                    </a:ext>
                  </a:extLst>
                </a:gridCol>
                <a:gridCol w="699744">
                  <a:extLst>
                    <a:ext uri="{9D8B030D-6E8A-4147-A177-3AD203B41FA5}">
                      <a16:colId xmlns="" xmlns:a16="http://schemas.microsoft.com/office/drawing/2014/main" val="1378164284"/>
                    </a:ext>
                  </a:extLst>
                </a:gridCol>
                <a:gridCol w="699744">
                  <a:extLst>
                    <a:ext uri="{9D8B030D-6E8A-4147-A177-3AD203B41FA5}">
                      <a16:colId xmlns="" xmlns:a16="http://schemas.microsoft.com/office/drawing/2014/main" val="3469245154"/>
                    </a:ext>
                  </a:extLst>
                </a:gridCol>
                <a:gridCol w="699744">
                  <a:extLst>
                    <a:ext uri="{9D8B030D-6E8A-4147-A177-3AD203B41FA5}">
                      <a16:colId xmlns="" xmlns:a16="http://schemas.microsoft.com/office/drawing/2014/main" val="1786660032"/>
                    </a:ext>
                  </a:extLst>
                </a:gridCol>
              </a:tblGrid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6350808"/>
                  </a:ext>
                </a:extLst>
              </a:tr>
              <a:tr h="28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387529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5.359.351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5.359.351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2.074.515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665419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3.237.585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3.237.585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1.481.591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787176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1.578.129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326.860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411356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69.587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69.587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74.414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972897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69.587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69.587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74.414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7887910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146716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61604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9316266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206926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850223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44.607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44.607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1356411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44.607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44.607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905943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408.350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408.350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147.003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3664489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100.382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50207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9.119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6.357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570693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181.648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181.648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9490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60.935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60.935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964479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56.266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56.266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819660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477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602128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669197A-D4CE-4635-B071-91DA9AB0D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75095"/>
              </p:ext>
            </p:extLst>
          </p:nvPr>
        </p:nvGraphicFramePr>
        <p:xfrm>
          <a:off x="528176" y="1577542"/>
          <a:ext cx="7716237" cy="4383490"/>
        </p:xfrm>
        <a:graphic>
          <a:graphicData uri="http://schemas.openxmlformats.org/drawingml/2006/table">
            <a:tbl>
              <a:tblPr/>
              <a:tblGrid>
                <a:gridCol w="337454">
                  <a:extLst>
                    <a:ext uri="{9D8B030D-6E8A-4147-A177-3AD203B41FA5}">
                      <a16:colId xmlns="" xmlns:a16="http://schemas.microsoft.com/office/drawing/2014/main" val="2573820457"/>
                    </a:ext>
                  </a:extLst>
                </a:gridCol>
                <a:gridCol w="325401">
                  <a:extLst>
                    <a:ext uri="{9D8B030D-6E8A-4147-A177-3AD203B41FA5}">
                      <a16:colId xmlns="" xmlns:a16="http://schemas.microsoft.com/office/drawing/2014/main" val="2178282199"/>
                    </a:ext>
                  </a:extLst>
                </a:gridCol>
                <a:gridCol w="337454">
                  <a:extLst>
                    <a:ext uri="{9D8B030D-6E8A-4147-A177-3AD203B41FA5}">
                      <a16:colId xmlns="" xmlns:a16="http://schemas.microsoft.com/office/drawing/2014/main" val="2367804302"/>
                    </a:ext>
                  </a:extLst>
                </a:gridCol>
                <a:gridCol w="2377238">
                  <a:extLst>
                    <a:ext uri="{9D8B030D-6E8A-4147-A177-3AD203B41FA5}">
                      <a16:colId xmlns="" xmlns:a16="http://schemas.microsoft.com/office/drawing/2014/main" val="3000399690"/>
                    </a:ext>
                  </a:extLst>
                </a:gridCol>
                <a:gridCol w="723115">
                  <a:extLst>
                    <a:ext uri="{9D8B030D-6E8A-4147-A177-3AD203B41FA5}">
                      <a16:colId xmlns="" xmlns:a16="http://schemas.microsoft.com/office/drawing/2014/main" val="3403656651"/>
                    </a:ext>
                  </a:extLst>
                </a:gridCol>
                <a:gridCol w="723115">
                  <a:extLst>
                    <a:ext uri="{9D8B030D-6E8A-4147-A177-3AD203B41FA5}">
                      <a16:colId xmlns="" xmlns:a16="http://schemas.microsoft.com/office/drawing/2014/main" val="2045185296"/>
                    </a:ext>
                  </a:extLst>
                </a:gridCol>
                <a:gridCol w="723115">
                  <a:extLst>
                    <a:ext uri="{9D8B030D-6E8A-4147-A177-3AD203B41FA5}">
                      <a16:colId xmlns="" xmlns:a16="http://schemas.microsoft.com/office/drawing/2014/main" val="1965565691"/>
                    </a:ext>
                  </a:extLst>
                </a:gridCol>
                <a:gridCol w="723115">
                  <a:extLst>
                    <a:ext uri="{9D8B030D-6E8A-4147-A177-3AD203B41FA5}">
                      <a16:colId xmlns="" xmlns:a16="http://schemas.microsoft.com/office/drawing/2014/main" val="182320795"/>
                    </a:ext>
                  </a:extLst>
                </a:gridCol>
                <a:gridCol w="723115">
                  <a:extLst>
                    <a:ext uri="{9D8B030D-6E8A-4147-A177-3AD203B41FA5}">
                      <a16:colId xmlns="" xmlns:a16="http://schemas.microsoft.com/office/drawing/2014/main" val="224579494"/>
                    </a:ext>
                  </a:extLst>
                </a:gridCol>
                <a:gridCol w="723115">
                  <a:extLst>
                    <a:ext uri="{9D8B030D-6E8A-4147-A177-3AD203B41FA5}">
                      <a16:colId xmlns="" xmlns:a16="http://schemas.microsoft.com/office/drawing/2014/main" val="3666585182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0539528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978340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376.268.278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375.858.238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-410.040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189.759.197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892767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306.682.749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306.718.016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157.332.312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78914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62.393.113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61.947.806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-445.307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26.212.080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651230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81.263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7878121"/>
                  </a:ext>
                </a:extLst>
              </a:tr>
              <a:tr h="19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81.263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969799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4.700.485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4.700.485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4.627.010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149914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82.957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356871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17067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78.578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008390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250.125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250.125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468349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36486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226.270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226.270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474718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919842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4.367.403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4.367.403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4.367.403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49464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1.753.807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1.753.807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1.753.807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17152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2.613.596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2.613.596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2.613.596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11076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1.241.655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1.241.655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800.403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721092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4183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93449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145.570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120554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303.655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303.655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903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232.811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749782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1.169.013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744.058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927860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1.169.013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744.058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40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4111" y="5013176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6931" y="2276872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EE85E69-DF38-4C6A-B0B7-786F698CD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66397"/>
              </p:ext>
            </p:extLst>
          </p:nvPr>
        </p:nvGraphicFramePr>
        <p:xfrm>
          <a:off x="628650" y="2642178"/>
          <a:ext cx="7886700" cy="2275699"/>
        </p:xfrm>
        <a:graphic>
          <a:graphicData uri="http://schemas.openxmlformats.org/drawingml/2006/table">
            <a:tbl>
              <a:tblPr/>
              <a:tblGrid>
                <a:gridCol w="352058">
                  <a:extLst>
                    <a:ext uri="{9D8B030D-6E8A-4147-A177-3AD203B41FA5}">
                      <a16:colId xmlns="" xmlns:a16="http://schemas.microsoft.com/office/drawing/2014/main" val="3769837547"/>
                    </a:ext>
                  </a:extLst>
                </a:gridCol>
                <a:gridCol w="324976">
                  <a:extLst>
                    <a:ext uri="{9D8B030D-6E8A-4147-A177-3AD203B41FA5}">
                      <a16:colId xmlns="" xmlns:a16="http://schemas.microsoft.com/office/drawing/2014/main" val="2574466337"/>
                    </a:ext>
                  </a:extLst>
                </a:gridCol>
                <a:gridCol w="337013">
                  <a:extLst>
                    <a:ext uri="{9D8B030D-6E8A-4147-A177-3AD203B41FA5}">
                      <a16:colId xmlns="" xmlns:a16="http://schemas.microsoft.com/office/drawing/2014/main" val="696278457"/>
                    </a:ext>
                  </a:extLst>
                </a:gridCol>
                <a:gridCol w="2539633">
                  <a:extLst>
                    <a:ext uri="{9D8B030D-6E8A-4147-A177-3AD203B41FA5}">
                      <a16:colId xmlns="" xmlns:a16="http://schemas.microsoft.com/office/drawing/2014/main" val="2674806144"/>
                    </a:ext>
                  </a:extLst>
                </a:gridCol>
                <a:gridCol w="722170">
                  <a:extLst>
                    <a:ext uri="{9D8B030D-6E8A-4147-A177-3AD203B41FA5}">
                      <a16:colId xmlns="" xmlns:a16="http://schemas.microsoft.com/office/drawing/2014/main" val="2232093229"/>
                    </a:ext>
                  </a:extLst>
                </a:gridCol>
                <a:gridCol w="722170">
                  <a:extLst>
                    <a:ext uri="{9D8B030D-6E8A-4147-A177-3AD203B41FA5}">
                      <a16:colId xmlns="" xmlns:a16="http://schemas.microsoft.com/office/drawing/2014/main" val="976545616"/>
                    </a:ext>
                  </a:extLst>
                </a:gridCol>
                <a:gridCol w="722170">
                  <a:extLst>
                    <a:ext uri="{9D8B030D-6E8A-4147-A177-3AD203B41FA5}">
                      <a16:colId xmlns="" xmlns:a16="http://schemas.microsoft.com/office/drawing/2014/main" val="3638801643"/>
                    </a:ext>
                  </a:extLst>
                </a:gridCol>
                <a:gridCol w="722170">
                  <a:extLst>
                    <a:ext uri="{9D8B030D-6E8A-4147-A177-3AD203B41FA5}">
                      <a16:colId xmlns="" xmlns:a16="http://schemas.microsoft.com/office/drawing/2014/main" val="28675952"/>
                    </a:ext>
                  </a:extLst>
                </a:gridCol>
                <a:gridCol w="722170">
                  <a:extLst>
                    <a:ext uri="{9D8B030D-6E8A-4147-A177-3AD203B41FA5}">
                      <a16:colId xmlns="" xmlns:a16="http://schemas.microsoft.com/office/drawing/2014/main" val="1719374003"/>
                    </a:ext>
                  </a:extLst>
                </a:gridCol>
                <a:gridCol w="722170">
                  <a:extLst>
                    <a:ext uri="{9D8B030D-6E8A-4147-A177-3AD203B41FA5}">
                      <a16:colId xmlns="" xmlns:a16="http://schemas.microsoft.com/office/drawing/2014/main" val="1042348754"/>
                    </a:ext>
                  </a:extLst>
                </a:gridCol>
              </a:tblGrid>
              <a:tr h="180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411567"/>
                  </a:ext>
                </a:extLst>
              </a:tr>
              <a:tr h="2889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3406391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74.062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8376339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2218753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50.367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7052823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2013868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3478565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9613056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1230492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0311810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1398279"/>
                  </a:ext>
                </a:extLst>
              </a:tr>
              <a:tr h="180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0394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165304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0B7CAAB-0057-4B76-8860-830EB731F53D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850378"/>
          <a:ext cx="7886698" cy="4301832"/>
        </p:xfrm>
        <a:graphic>
          <a:graphicData uri="http://schemas.openxmlformats.org/drawingml/2006/table">
            <a:tbl>
              <a:tblPr/>
              <a:tblGrid>
                <a:gridCol w="355311">
                  <a:extLst>
                    <a:ext uri="{9D8B030D-6E8A-4147-A177-3AD203B41FA5}">
                      <a16:colId xmlns="" xmlns:a16="http://schemas.microsoft.com/office/drawing/2014/main" val="1946305470"/>
                    </a:ext>
                  </a:extLst>
                </a:gridCol>
                <a:gridCol w="327980">
                  <a:extLst>
                    <a:ext uri="{9D8B030D-6E8A-4147-A177-3AD203B41FA5}">
                      <a16:colId xmlns="" xmlns:a16="http://schemas.microsoft.com/office/drawing/2014/main" val="3387745851"/>
                    </a:ext>
                  </a:extLst>
                </a:gridCol>
                <a:gridCol w="340127">
                  <a:extLst>
                    <a:ext uri="{9D8B030D-6E8A-4147-A177-3AD203B41FA5}">
                      <a16:colId xmlns="" xmlns:a16="http://schemas.microsoft.com/office/drawing/2014/main" val="156677559"/>
                    </a:ext>
                  </a:extLst>
                </a:gridCol>
                <a:gridCol w="2490216">
                  <a:extLst>
                    <a:ext uri="{9D8B030D-6E8A-4147-A177-3AD203B41FA5}">
                      <a16:colId xmlns="" xmlns:a16="http://schemas.microsoft.com/office/drawing/2014/main" val="284377566"/>
                    </a:ext>
                  </a:extLst>
                </a:gridCol>
                <a:gridCol w="728844">
                  <a:extLst>
                    <a:ext uri="{9D8B030D-6E8A-4147-A177-3AD203B41FA5}">
                      <a16:colId xmlns="" xmlns:a16="http://schemas.microsoft.com/office/drawing/2014/main" val="425447447"/>
                    </a:ext>
                  </a:extLst>
                </a:gridCol>
                <a:gridCol w="728844">
                  <a:extLst>
                    <a:ext uri="{9D8B030D-6E8A-4147-A177-3AD203B41FA5}">
                      <a16:colId xmlns="" xmlns:a16="http://schemas.microsoft.com/office/drawing/2014/main" val="348117860"/>
                    </a:ext>
                  </a:extLst>
                </a:gridCol>
                <a:gridCol w="728844">
                  <a:extLst>
                    <a:ext uri="{9D8B030D-6E8A-4147-A177-3AD203B41FA5}">
                      <a16:colId xmlns="" xmlns:a16="http://schemas.microsoft.com/office/drawing/2014/main" val="2988269173"/>
                    </a:ext>
                  </a:extLst>
                </a:gridCol>
                <a:gridCol w="728844">
                  <a:extLst>
                    <a:ext uri="{9D8B030D-6E8A-4147-A177-3AD203B41FA5}">
                      <a16:colId xmlns="" xmlns:a16="http://schemas.microsoft.com/office/drawing/2014/main" val="3681828517"/>
                    </a:ext>
                  </a:extLst>
                </a:gridCol>
                <a:gridCol w="728844">
                  <a:extLst>
                    <a:ext uri="{9D8B030D-6E8A-4147-A177-3AD203B41FA5}">
                      <a16:colId xmlns="" xmlns:a16="http://schemas.microsoft.com/office/drawing/2014/main" val="3603864013"/>
                    </a:ext>
                  </a:extLst>
                </a:gridCol>
                <a:gridCol w="728844">
                  <a:extLst>
                    <a:ext uri="{9D8B030D-6E8A-4147-A177-3AD203B41FA5}">
                      <a16:colId xmlns="" xmlns:a16="http://schemas.microsoft.com/office/drawing/2014/main" val="2529934867"/>
                    </a:ext>
                  </a:extLst>
                </a:gridCol>
              </a:tblGrid>
              <a:tr h="182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7385250"/>
                  </a:ext>
                </a:extLst>
              </a:tr>
              <a:tr h="291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9159954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105.227.436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105.322.586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26.329.860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742434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19.320.439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19.320.439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9.610.368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466365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37.904.780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37.904.780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14.178.459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647411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062265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6413468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903802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27.424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27.424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033874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27.424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27.424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695425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1.051.862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1.051.862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527.259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9406147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105.208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105.208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76.145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128528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51.732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51.732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4476140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542.595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542.595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132.344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965773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28.090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754209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324.237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324.237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252.994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640890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9928732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2332049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1.169.382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235798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1.169.382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4622708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87126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302384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11.350.879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11.350.879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010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1896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8C66D434-F137-4B6D-ADBB-529E41108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02458"/>
              </p:ext>
            </p:extLst>
          </p:nvPr>
        </p:nvGraphicFramePr>
        <p:xfrm>
          <a:off x="716424" y="1891324"/>
          <a:ext cx="7569200" cy="4057964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="" xmlns:a16="http://schemas.microsoft.com/office/drawing/2014/main" val="737321963"/>
                    </a:ext>
                  </a:extLst>
                </a:gridCol>
                <a:gridCol w="355600">
                  <a:extLst>
                    <a:ext uri="{9D8B030D-6E8A-4147-A177-3AD203B41FA5}">
                      <a16:colId xmlns="" xmlns:a16="http://schemas.microsoft.com/office/drawing/2014/main" val="3877531113"/>
                    </a:ext>
                  </a:extLst>
                </a:gridCol>
                <a:gridCol w="2298700">
                  <a:extLst>
                    <a:ext uri="{9D8B030D-6E8A-4147-A177-3AD203B41FA5}">
                      <a16:colId xmlns="" xmlns:a16="http://schemas.microsoft.com/office/drawing/2014/main" val="122565088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415804766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367297469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38724653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393271186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693426666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502231405"/>
                    </a:ext>
                  </a:extLst>
                </a:gridCol>
              </a:tblGrid>
              <a:tr h="207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0046230"/>
                  </a:ext>
                </a:extLst>
              </a:tr>
              <a:tr h="331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1820960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39.545.616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3326062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13.603.097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3922881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2405381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6243356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380059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561944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5827857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476321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3102427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8968576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6514843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976237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3444768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737636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1405113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9860431"/>
                  </a:ext>
                </a:extLst>
              </a:tr>
              <a:tr h="20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8055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237312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04601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81DE5582-74F9-488C-9EED-4EF4EA20C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70662"/>
              </p:ext>
            </p:extLst>
          </p:nvPr>
        </p:nvGraphicFramePr>
        <p:xfrm>
          <a:off x="582859" y="1262838"/>
          <a:ext cx="7733559" cy="4958839"/>
        </p:xfrm>
        <a:graphic>
          <a:graphicData uri="http://schemas.openxmlformats.org/drawingml/2006/table">
            <a:tbl>
              <a:tblPr/>
              <a:tblGrid>
                <a:gridCol w="345749">
                  <a:extLst>
                    <a:ext uri="{9D8B030D-6E8A-4147-A177-3AD203B41FA5}">
                      <a16:colId xmlns="" xmlns:a16="http://schemas.microsoft.com/office/drawing/2014/main" val="4190909124"/>
                    </a:ext>
                  </a:extLst>
                </a:gridCol>
                <a:gridCol w="319153">
                  <a:extLst>
                    <a:ext uri="{9D8B030D-6E8A-4147-A177-3AD203B41FA5}">
                      <a16:colId xmlns="" xmlns:a16="http://schemas.microsoft.com/office/drawing/2014/main" val="2443753920"/>
                    </a:ext>
                  </a:extLst>
                </a:gridCol>
                <a:gridCol w="330974">
                  <a:extLst>
                    <a:ext uri="{9D8B030D-6E8A-4147-A177-3AD203B41FA5}">
                      <a16:colId xmlns="" xmlns:a16="http://schemas.microsoft.com/office/drawing/2014/main" val="2975911782"/>
                    </a:ext>
                  </a:extLst>
                </a:gridCol>
                <a:gridCol w="2482303">
                  <a:extLst>
                    <a:ext uri="{9D8B030D-6E8A-4147-A177-3AD203B41FA5}">
                      <a16:colId xmlns="" xmlns:a16="http://schemas.microsoft.com/office/drawing/2014/main" val="3725573545"/>
                    </a:ext>
                  </a:extLst>
                </a:gridCol>
                <a:gridCol w="709230">
                  <a:extLst>
                    <a:ext uri="{9D8B030D-6E8A-4147-A177-3AD203B41FA5}">
                      <a16:colId xmlns="" xmlns:a16="http://schemas.microsoft.com/office/drawing/2014/main" val="1773979438"/>
                    </a:ext>
                  </a:extLst>
                </a:gridCol>
                <a:gridCol w="709230">
                  <a:extLst>
                    <a:ext uri="{9D8B030D-6E8A-4147-A177-3AD203B41FA5}">
                      <a16:colId xmlns="" xmlns:a16="http://schemas.microsoft.com/office/drawing/2014/main" val="1968911607"/>
                    </a:ext>
                  </a:extLst>
                </a:gridCol>
                <a:gridCol w="709230">
                  <a:extLst>
                    <a:ext uri="{9D8B030D-6E8A-4147-A177-3AD203B41FA5}">
                      <a16:colId xmlns="" xmlns:a16="http://schemas.microsoft.com/office/drawing/2014/main" val="1367552818"/>
                    </a:ext>
                  </a:extLst>
                </a:gridCol>
                <a:gridCol w="709230">
                  <a:extLst>
                    <a:ext uri="{9D8B030D-6E8A-4147-A177-3AD203B41FA5}">
                      <a16:colId xmlns="" xmlns:a16="http://schemas.microsoft.com/office/drawing/2014/main" val="3791868847"/>
                    </a:ext>
                  </a:extLst>
                </a:gridCol>
                <a:gridCol w="709230">
                  <a:extLst>
                    <a:ext uri="{9D8B030D-6E8A-4147-A177-3AD203B41FA5}">
                      <a16:colId xmlns="" xmlns:a16="http://schemas.microsoft.com/office/drawing/2014/main" val="119112876"/>
                    </a:ext>
                  </a:extLst>
                </a:gridCol>
                <a:gridCol w="709230">
                  <a:extLst>
                    <a:ext uri="{9D8B030D-6E8A-4147-A177-3AD203B41FA5}">
                      <a16:colId xmlns="" xmlns:a16="http://schemas.microsoft.com/office/drawing/2014/main" val="3142982602"/>
                    </a:ext>
                  </a:extLst>
                </a:gridCol>
              </a:tblGrid>
              <a:tr h="143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6887936"/>
                  </a:ext>
                </a:extLst>
              </a:tr>
              <a:tr h="229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93796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222.366.055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1.868.661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108.335.532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1041508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185.359.684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77.440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94.181.525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069797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28.737.906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640.726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9.012.653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4595801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3.656.362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2388578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714.904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714.904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634.270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77344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81.347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2998608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603.852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603.852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1119666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29.705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057919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1.701.065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0662429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108703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9363687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1.152.616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245214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8917530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39.971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5962085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173133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1989046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9052934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793799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1.763.594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110.031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963061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796.541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813.341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6396624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80.622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83.132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1915752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219.558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266.818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71461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441.903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445.853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085060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6711180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61.638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61.638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7935999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307.754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1744487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307.754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116873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942273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875670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4446080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1694165"/>
                  </a:ext>
                </a:extLst>
              </a:tr>
              <a:tr h="143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49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08630349-7267-48D9-B4D7-089F9D86C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54976"/>
              </p:ext>
            </p:extLst>
          </p:nvPr>
        </p:nvGraphicFramePr>
        <p:xfrm>
          <a:off x="639191" y="1965211"/>
          <a:ext cx="7721601" cy="3768038"/>
        </p:xfrm>
        <a:graphic>
          <a:graphicData uri="http://schemas.openxmlformats.org/drawingml/2006/table">
            <a:tbl>
              <a:tblPr/>
              <a:tblGrid>
                <a:gridCol w="371322">
                  <a:extLst>
                    <a:ext uri="{9D8B030D-6E8A-4147-A177-3AD203B41FA5}">
                      <a16:colId xmlns="" xmlns:a16="http://schemas.microsoft.com/office/drawing/2014/main" val="1139850721"/>
                    </a:ext>
                  </a:extLst>
                </a:gridCol>
                <a:gridCol w="342759">
                  <a:extLst>
                    <a:ext uri="{9D8B030D-6E8A-4147-A177-3AD203B41FA5}">
                      <a16:colId xmlns="" xmlns:a16="http://schemas.microsoft.com/office/drawing/2014/main" val="3468068089"/>
                    </a:ext>
                  </a:extLst>
                </a:gridCol>
                <a:gridCol w="355454">
                  <a:extLst>
                    <a:ext uri="{9D8B030D-6E8A-4147-A177-3AD203B41FA5}">
                      <a16:colId xmlns="" xmlns:a16="http://schemas.microsoft.com/office/drawing/2014/main" val="1449012780"/>
                    </a:ext>
                  </a:extLst>
                </a:gridCol>
                <a:gridCol w="2081944">
                  <a:extLst>
                    <a:ext uri="{9D8B030D-6E8A-4147-A177-3AD203B41FA5}">
                      <a16:colId xmlns="" xmlns:a16="http://schemas.microsoft.com/office/drawing/2014/main" val="3270235227"/>
                    </a:ext>
                  </a:extLst>
                </a:gridCol>
                <a:gridCol w="761687">
                  <a:extLst>
                    <a:ext uri="{9D8B030D-6E8A-4147-A177-3AD203B41FA5}">
                      <a16:colId xmlns="" xmlns:a16="http://schemas.microsoft.com/office/drawing/2014/main" val="3850313525"/>
                    </a:ext>
                  </a:extLst>
                </a:gridCol>
                <a:gridCol w="761687">
                  <a:extLst>
                    <a:ext uri="{9D8B030D-6E8A-4147-A177-3AD203B41FA5}">
                      <a16:colId xmlns="" xmlns:a16="http://schemas.microsoft.com/office/drawing/2014/main" val="2437462871"/>
                    </a:ext>
                  </a:extLst>
                </a:gridCol>
                <a:gridCol w="761687">
                  <a:extLst>
                    <a:ext uri="{9D8B030D-6E8A-4147-A177-3AD203B41FA5}">
                      <a16:colId xmlns="" xmlns:a16="http://schemas.microsoft.com/office/drawing/2014/main" val="3326060729"/>
                    </a:ext>
                  </a:extLst>
                </a:gridCol>
                <a:gridCol w="761687">
                  <a:extLst>
                    <a:ext uri="{9D8B030D-6E8A-4147-A177-3AD203B41FA5}">
                      <a16:colId xmlns="" xmlns:a16="http://schemas.microsoft.com/office/drawing/2014/main" val="2360554327"/>
                    </a:ext>
                  </a:extLst>
                </a:gridCol>
                <a:gridCol w="761687">
                  <a:extLst>
                    <a:ext uri="{9D8B030D-6E8A-4147-A177-3AD203B41FA5}">
                      <a16:colId xmlns="" xmlns:a16="http://schemas.microsoft.com/office/drawing/2014/main" val="3007574153"/>
                    </a:ext>
                  </a:extLst>
                </a:gridCol>
                <a:gridCol w="761687">
                  <a:extLst>
                    <a:ext uri="{9D8B030D-6E8A-4147-A177-3AD203B41FA5}">
                      <a16:colId xmlns="" xmlns:a16="http://schemas.microsoft.com/office/drawing/2014/main" val="4170893097"/>
                    </a:ext>
                  </a:extLst>
                </a:gridCol>
              </a:tblGrid>
              <a:tr h="206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9387310"/>
                  </a:ext>
                </a:extLst>
              </a:tr>
              <a:tr h="343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6417652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8083210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6698711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8679881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7681632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8556960"/>
                  </a:ext>
                </a:extLst>
              </a:tr>
              <a:tr h="33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6587357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0492591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452292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212981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479517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05332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3008021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640398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0774148"/>
                  </a:ext>
                </a:extLst>
              </a:tr>
              <a:tr h="20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444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626" y="573325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6626" y="1700808"/>
            <a:ext cx="777686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F0F846E3-1DD0-43E8-AF22-FF990035A4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02563"/>
              </p:ext>
            </p:extLst>
          </p:nvPr>
        </p:nvGraphicFramePr>
        <p:xfrm>
          <a:off x="628651" y="1991154"/>
          <a:ext cx="7886698" cy="3742097"/>
        </p:xfrm>
        <a:graphic>
          <a:graphicData uri="http://schemas.openxmlformats.org/drawingml/2006/table">
            <a:tbl>
              <a:tblPr/>
              <a:tblGrid>
                <a:gridCol w="371326">
                  <a:extLst>
                    <a:ext uri="{9D8B030D-6E8A-4147-A177-3AD203B41FA5}">
                      <a16:colId xmlns="" xmlns:a16="http://schemas.microsoft.com/office/drawing/2014/main" val="2029447718"/>
                    </a:ext>
                  </a:extLst>
                </a:gridCol>
                <a:gridCol w="342762">
                  <a:extLst>
                    <a:ext uri="{9D8B030D-6E8A-4147-A177-3AD203B41FA5}">
                      <a16:colId xmlns="" xmlns:a16="http://schemas.microsoft.com/office/drawing/2014/main" val="3185852355"/>
                    </a:ext>
                  </a:extLst>
                </a:gridCol>
                <a:gridCol w="355457">
                  <a:extLst>
                    <a:ext uri="{9D8B030D-6E8A-4147-A177-3AD203B41FA5}">
                      <a16:colId xmlns="" xmlns:a16="http://schemas.microsoft.com/office/drawing/2014/main" val="4184690072"/>
                    </a:ext>
                  </a:extLst>
                </a:gridCol>
                <a:gridCol w="2246995">
                  <a:extLst>
                    <a:ext uri="{9D8B030D-6E8A-4147-A177-3AD203B41FA5}">
                      <a16:colId xmlns="" xmlns:a16="http://schemas.microsoft.com/office/drawing/2014/main" val="3076949066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3113343512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446364795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1885376126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951625008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2679898949"/>
                    </a:ext>
                  </a:extLst>
                </a:gridCol>
                <a:gridCol w="761693">
                  <a:extLst>
                    <a:ext uri="{9D8B030D-6E8A-4147-A177-3AD203B41FA5}">
                      <a16:colId xmlns="" xmlns:a16="http://schemas.microsoft.com/office/drawing/2014/main" val="3878852835"/>
                    </a:ext>
                  </a:extLst>
                </a:gridCol>
              </a:tblGrid>
              <a:tr h="201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5852133"/>
                  </a:ext>
                </a:extLst>
              </a:tr>
              <a:tr h="321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6453090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2318290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7592175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710537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794339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7500555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5115209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9245570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4641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5808754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8707381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399092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008748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1951238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2691100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1538148"/>
                  </a:ext>
                </a:extLst>
              </a:tr>
              <a:tr h="201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699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16530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3066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064EA6F2-0559-4F34-AF14-B8F445FB80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06440" y="1600205"/>
          <a:ext cx="7331120" cy="4525953"/>
        </p:xfrm>
        <a:graphic>
          <a:graphicData uri="http://schemas.openxmlformats.org/drawingml/2006/table">
            <a:tbl>
              <a:tblPr/>
              <a:tblGrid>
                <a:gridCol w="344613">
                  <a:extLst>
                    <a:ext uri="{9D8B030D-6E8A-4147-A177-3AD203B41FA5}">
                      <a16:colId xmlns="" xmlns:a16="http://schemas.microsoft.com/office/drawing/2014/main" val="3405071656"/>
                    </a:ext>
                  </a:extLst>
                </a:gridCol>
                <a:gridCol w="318104">
                  <a:extLst>
                    <a:ext uri="{9D8B030D-6E8A-4147-A177-3AD203B41FA5}">
                      <a16:colId xmlns="" xmlns:a16="http://schemas.microsoft.com/office/drawing/2014/main" val="1932996109"/>
                    </a:ext>
                  </a:extLst>
                </a:gridCol>
                <a:gridCol w="329885">
                  <a:extLst>
                    <a:ext uri="{9D8B030D-6E8A-4147-A177-3AD203B41FA5}">
                      <a16:colId xmlns="" xmlns:a16="http://schemas.microsoft.com/office/drawing/2014/main" val="3884204320"/>
                    </a:ext>
                  </a:extLst>
                </a:gridCol>
                <a:gridCol w="2097130">
                  <a:extLst>
                    <a:ext uri="{9D8B030D-6E8A-4147-A177-3AD203B41FA5}">
                      <a16:colId xmlns="" xmlns:a16="http://schemas.microsoft.com/office/drawing/2014/main" val="3214360658"/>
                    </a:ext>
                  </a:extLst>
                </a:gridCol>
                <a:gridCol w="706898">
                  <a:extLst>
                    <a:ext uri="{9D8B030D-6E8A-4147-A177-3AD203B41FA5}">
                      <a16:colId xmlns="" xmlns:a16="http://schemas.microsoft.com/office/drawing/2014/main" val="2329179608"/>
                    </a:ext>
                  </a:extLst>
                </a:gridCol>
                <a:gridCol w="706898">
                  <a:extLst>
                    <a:ext uri="{9D8B030D-6E8A-4147-A177-3AD203B41FA5}">
                      <a16:colId xmlns="" xmlns:a16="http://schemas.microsoft.com/office/drawing/2014/main" val="2092487781"/>
                    </a:ext>
                  </a:extLst>
                </a:gridCol>
                <a:gridCol w="706898">
                  <a:extLst>
                    <a:ext uri="{9D8B030D-6E8A-4147-A177-3AD203B41FA5}">
                      <a16:colId xmlns="" xmlns:a16="http://schemas.microsoft.com/office/drawing/2014/main" val="969108978"/>
                    </a:ext>
                  </a:extLst>
                </a:gridCol>
                <a:gridCol w="706898">
                  <a:extLst>
                    <a:ext uri="{9D8B030D-6E8A-4147-A177-3AD203B41FA5}">
                      <a16:colId xmlns="" xmlns:a16="http://schemas.microsoft.com/office/drawing/2014/main" val="1614855604"/>
                    </a:ext>
                  </a:extLst>
                </a:gridCol>
                <a:gridCol w="706898">
                  <a:extLst>
                    <a:ext uri="{9D8B030D-6E8A-4147-A177-3AD203B41FA5}">
                      <a16:colId xmlns="" xmlns:a16="http://schemas.microsoft.com/office/drawing/2014/main" val="3861982754"/>
                    </a:ext>
                  </a:extLst>
                </a:gridCol>
                <a:gridCol w="706898">
                  <a:extLst>
                    <a:ext uri="{9D8B030D-6E8A-4147-A177-3AD203B41FA5}">
                      <a16:colId xmlns="" xmlns:a16="http://schemas.microsoft.com/office/drawing/2014/main" val="1872014618"/>
                    </a:ext>
                  </a:extLst>
                </a:gridCol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3333176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989299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6.635.637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6.790.252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2.479.218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549285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706.580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178862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550208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4160658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278902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1.271.341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83515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718069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127171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1.234.494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837885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63.884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132636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1.170.610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565047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016954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345492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2581628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24.095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4278676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313179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37878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035440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287745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3774506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267673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0015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5870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La ejecución del JUNIO totalizó en $137.912 millones, equivalente a un 7,7% respecto de la ley inicial de presupuestos. Este porcentaje es  inferior al 8,2% ejecutado en igual fecha del año anterior.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Con ello, el comportamiento de la ejecución acumulada al mes de JUNIO, que suma $678.794 millones, equivalente a un 38% de avance, presenta una trayectoria similar al acumulado en el mismo mes del año anterior. Por otra parte, la ejecución en dólares acumuló un gasto de $63.277 miles, equivalente a  33,3%.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En el mes de JUNIO, la modificación presupuestaria observada da cuenta de un incremento de $120 millones para Prestaciones de Seguridad Social, normalmente asociadas a retiros, $143 millones en Personal, $83 millones en Adquisición de Activos No Financieros y Servicio a la Deuda por $5.264 millones, que normalmente provienen de operaciones de años anteriores.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Además, se observó una disminución de $156 millones en Transferencias Corrientes y $148 millones en Bienes y Servicios de Consumo.</a:t>
            </a:r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8012" y="1783749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E045E309-6F92-4CF5-8CCF-BC55C9BB32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>
                  <a:extLst>
                    <a:ext uri="{9D8B030D-6E8A-4147-A177-3AD203B41FA5}">
                      <a16:colId xmlns="" xmlns:a16="http://schemas.microsoft.com/office/drawing/2014/main" val="775657207"/>
                    </a:ext>
                  </a:extLst>
                </a:gridCol>
                <a:gridCol w="342629">
                  <a:extLst>
                    <a:ext uri="{9D8B030D-6E8A-4147-A177-3AD203B41FA5}">
                      <a16:colId xmlns="" xmlns:a16="http://schemas.microsoft.com/office/drawing/2014/main" val="347215267"/>
                    </a:ext>
                  </a:extLst>
                </a:gridCol>
                <a:gridCol w="355319">
                  <a:extLst>
                    <a:ext uri="{9D8B030D-6E8A-4147-A177-3AD203B41FA5}">
                      <a16:colId xmlns="" xmlns:a16="http://schemas.microsoft.com/office/drawing/2014/main" val="999609823"/>
                    </a:ext>
                  </a:extLst>
                </a:gridCol>
                <a:gridCol w="2388885">
                  <a:extLst>
                    <a:ext uri="{9D8B030D-6E8A-4147-A177-3AD203B41FA5}">
                      <a16:colId xmlns="" xmlns:a16="http://schemas.microsoft.com/office/drawing/2014/main" val="2055801451"/>
                    </a:ext>
                  </a:extLst>
                </a:gridCol>
                <a:gridCol w="761398">
                  <a:extLst>
                    <a:ext uri="{9D8B030D-6E8A-4147-A177-3AD203B41FA5}">
                      <a16:colId xmlns="" xmlns:a16="http://schemas.microsoft.com/office/drawing/2014/main" val="266876221"/>
                    </a:ext>
                  </a:extLst>
                </a:gridCol>
                <a:gridCol w="761398">
                  <a:extLst>
                    <a:ext uri="{9D8B030D-6E8A-4147-A177-3AD203B41FA5}">
                      <a16:colId xmlns="" xmlns:a16="http://schemas.microsoft.com/office/drawing/2014/main" val="4063048921"/>
                    </a:ext>
                  </a:extLst>
                </a:gridCol>
                <a:gridCol w="761398">
                  <a:extLst>
                    <a:ext uri="{9D8B030D-6E8A-4147-A177-3AD203B41FA5}">
                      <a16:colId xmlns="" xmlns:a16="http://schemas.microsoft.com/office/drawing/2014/main" val="2888617747"/>
                    </a:ext>
                  </a:extLst>
                </a:gridCol>
                <a:gridCol w="761398">
                  <a:extLst>
                    <a:ext uri="{9D8B030D-6E8A-4147-A177-3AD203B41FA5}">
                      <a16:colId xmlns="" xmlns:a16="http://schemas.microsoft.com/office/drawing/2014/main" val="3459258999"/>
                    </a:ext>
                  </a:extLst>
                </a:gridCol>
                <a:gridCol w="761398">
                  <a:extLst>
                    <a:ext uri="{9D8B030D-6E8A-4147-A177-3AD203B41FA5}">
                      <a16:colId xmlns="" xmlns:a16="http://schemas.microsoft.com/office/drawing/2014/main" val="779936611"/>
                    </a:ext>
                  </a:extLst>
                </a:gridCol>
                <a:gridCol w="761398">
                  <a:extLst>
                    <a:ext uri="{9D8B030D-6E8A-4147-A177-3AD203B41FA5}">
                      <a16:colId xmlns="" xmlns:a16="http://schemas.microsoft.com/office/drawing/2014/main" val="1180336544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196741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0915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060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315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86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1007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8855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93175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9237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0972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62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6873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751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5104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1456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812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1F47CE99-5B6B-42A3-B5EB-EF5EA17106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>
                  <a:extLst>
                    <a:ext uri="{9D8B030D-6E8A-4147-A177-3AD203B41FA5}">
                      <a16:colId xmlns="" xmlns:a16="http://schemas.microsoft.com/office/drawing/2014/main" val="1212398802"/>
                    </a:ext>
                  </a:extLst>
                </a:gridCol>
                <a:gridCol w="340145">
                  <a:extLst>
                    <a:ext uri="{9D8B030D-6E8A-4147-A177-3AD203B41FA5}">
                      <a16:colId xmlns="" xmlns:a16="http://schemas.microsoft.com/office/drawing/2014/main" val="3905653840"/>
                    </a:ext>
                  </a:extLst>
                </a:gridCol>
                <a:gridCol w="352742">
                  <a:extLst>
                    <a:ext uri="{9D8B030D-6E8A-4147-A177-3AD203B41FA5}">
                      <a16:colId xmlns="" xmlns:a16="http://schemas.microsoft.com/office/drawing/2014/main" val="2087035865"/>
                    </a:ext>
                  </a:extLst>
                </a:gridCol>
                <a:gridCol w="2632969">
                  <a:extLst>
                    <a:ext uri="{9D8B030D-6E8A-4147-A177-3AD203B41FA5}">
                      <a16:colId xmlns="" xmlns:a16="http://schemas.microsoft.com/office/drawing/2014/main" val="3659671640"/>
                    </a:ext>
                  </a:extLst>
                </a:gridCol>
                <a:gridCol w="755876">
                  <a:extLst>
                    <a:ext uri="{9D8B030D-6E8A-4147-A177-3AD203B41FA5}">
                      <a16:colId xmlns="" xmlns:a16="http://schemas.microsoft.com/office/drawing/2014/main" val="2232607065"/>
                    </a:ext>
                  </a:extLst>
                </a:gridCol>
                <a:gridCol w="755876">
                  <a:extLst>
                    <a:ext uri="{9D8B030D-6E8A-4147-A177-3AD203B41FA5}">
                      <a16:colId xmlns="" xmlns:a16="http://schemas.microsoft.com/office/drawing/2014/main" val="3650198009"/>
                    </a:ext>
                  </a:extLst>
                </a:gridCol>
                <a:gridCol w="755876">
                  <a:extLst>
                    <a:ext uri="{9D8B030D-6E8A-4147-A177-3AD203B41FA5}">
                      <a16:colId xmlns="" xmlns:a16="http://schemas.microsoft.com/office/drawing/2014/main" val="1578082223"/>
                    </a:ext>
                  </a:extLst>
                </a:gridCol>
                <a:gridCol w="755876">
                  <a:extLst>
                    <a:ext uri="{9D8B030D-6E8A-4147-A177-3AD203B41FA5}">
                      <a16:colId xmlns="" xmlns:a16="http://schemas.microsoft.com/office/drawing/2014/main" val="888844619"/>
                    </a:ext>
                  </a:extLst>
                </a:gridCol>
                <a:gridCol w="755876">
                  <a:extLst>
                    <a:ext uri="{9D8B030D-6E8A-4147-A177-3AD203B41FA5}">
                      <a16:colId xmlns="" xmlns:a16="http://schemas.microsoft.com/office/drawing/2014/main" val="3044933997"/>
                    </a:ext>
                  </a:extLst>
                </a:gridCol>
                <a:gridCol w="755876">
                  <a:extLst>
                    <a:ext uri="{9D8B030D-6E8A-4147-A177-3AD203B41FA5}">
                      <a16:colId xmlns="" xmlns:a16="http://schemas.microsoft.com/office/drawing/2014/main" val="1676424443"/>
                    </a:ext>
                  </a:extLst>
                </a:gridCol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9073829"/>
                  </a:ext>
                </a:extLst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0834018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3.067.743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8268859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1.328.315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2603635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1.042.126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980121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3124047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490071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1303340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5221179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6725580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689.401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3330328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0382917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0037111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350.810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8136127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32.175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9345069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530.616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257.664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5997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66" y="53178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137597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3745651F-FB08-4DA8-B4B4-C577201DFE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758835"/>
              </p:ext>
            </p:extLst>
          </p:nvPr>
        </p:nvGraphicFramePr>
        <p:xfrm>
          <a:off x="899592" y="1401552"/>
          <a:ext cx="7632850" cy="4979769"/>
        </p:xfrm>
        <a:graphic>
          <a:graphicData uri="http://schemas.openxmlformats.org/drawingml/2006/table">
            <a:tbl>
              <a:tblPr/>
              <a:tblGrid>
                <a:gridCol w="332109">
                  <a:extLst>
                    <a:ext uri="{9D8B030D-6E8A-4147-A177-3AD203B41FA5}">
                      <a16:colId xmlns="" xmlns:a16="http://schemas.microsoft.com/office/drawing/2014/main" val="163153355"/>
                    </a:ext>
                  </a:extLst>
                </a:gridCol>
                <a:gridCol w="306562">
                  <a:extLst>
                    <a:ext uri="{9D8B030D-6E8A-4147-A177-3AD203B41FA5}">
                      <a16:colId xmlns="" xmlns:a16="http://schemas.microsoft.com/office/drawing/2014/main" val="3209622222"/>
                    </a:ext>
                  </a:extLst>
                </a:gridCol>
                <a:gridCol w="317918">
                  <a:extLst>
                    <a:ext uri="{9D8B030D-6E8A-4147-A177-3AD203B41FA5}">
                      <a16:colId xmlns="" xmlns:a16="http://schemas.microsoft.com/office/drawing/2014/main" val="81482034"/>
                    </a:ext>
                  </a:extLst>
                </a:gridCol>
                <a:gridCol w="2588755">
                  <a:extLst>
                    <a:ext uri="{9D8B030D-6E8A-4147-A177-3AD203B41FA5}">
                      <a16:colId xmlns="" xmlns:a16="http://schemas.microsoft.com/office/drawing/2014/main" val="3641846264"/>
                    </a:ext>
                  </a:extLst>
                </a:gridCol>
                <a:gridCol w="681251">
                  <a:extLst>
                    <a:ext uri="{9D8B030D-6E8A-4147-A177-3AD203B41FA5}">
                      <a16:colId xmlns="" xmlns:a16="http://schemas.microsoft.com/office/drawing/2014/main" val="3519007590"/>
                    </a:ext>
                  </a:extLst>
                </a:gridCol>
                <a:gridCol w="681251">
                  <a:extLst>
                    <a:ext uri="{9D8B030D-6E8A-4147-A177-3AD203B41FA5}">
                      <a16:colId xmlns="" xmlns:a16="http://schemas.microsoft.com/office/drawing/2014/main" val="3291292413"/>
                    </a:ext>
                  </a:extLst>
                </a:gridCol>
                <a:gridCol w="681251">
                  <a:extLst>
                    <a:ext uri="{9D8B030D-6E8A-4147-A177-3AD203B41FA5}">
                      <a16:colId xmlns="" xmlns:a16="http://schemas.microsoft.com/office/drawing/2014/main" val="3116393251"/>
                    </a:ext>
                  </a:extLst>
                </a:gridCol>
                <a:gridCol w="681251">
                  <a:extLst>
                    <a:ext uri="{9D8B030D-6E8A-4147-A177-3AD203B41FA5}">
                      <a16:colId xmlns="" xmlns:a16="http://schemas.microsoft.com/office/drawing/2014/main" val="845831911"/>
                    </a:ext>
                  </a:extLst>
                </a:gridCol>
                <a:gridCol w="681251">
                  <a:extLst>
                    <a:ext uri="{9D8B030D-6E8A-4147-A177-3AD203B41FA5}">
                      <a16:colId xmlns="" xmlns:a16="http://schemas.microsoft.com/office/drawing/2014/main" val="1282391994"/>
                    </a:ext>
                  </a:extLst>
                </a:gridCol>
                <a:gridCol w="681251">
                  <a:extLst>
                    <a:ext uri="{9D8B030D-6E8A-4147-A177-3AD203B41FA5}">
                      <a16:colId xmlns="" xmlns:a16="http://schemas.microsoft.com/office/drawing/2014/main" val="4273794119"/>
                    </a:ext>
                  </a:extLst>
                </a:gridCol>
              </a:tblGrid>
              <a:tr h="116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50874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0466799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299.415.685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304.020.737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4.605.052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106.593.633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3464297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106.581.292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106.581.292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54.537.350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8539301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26.087.663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26.087.663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8.571.988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5636810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205.442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831.949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626.507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140.807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3835401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205.442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123.492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-81.950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9511504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708.457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708.457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94.261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7170106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1.358.733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1.358.733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1.182.618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0524049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1.121.377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1.121.377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1.025.061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036017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8151980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1.025.005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1.025.005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1.025.005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8512101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86.940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86.940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0465442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0238092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8182145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166.603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86.804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3392394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166.603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86.804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9042046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73.013.694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73.013.694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11.336.710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67419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3.239.049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3.239.049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517.860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7305762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69.774.645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69.774.645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10.818.850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8445409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577.062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577.062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246.709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8454603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85.917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8250995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491.145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491.145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206.068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8652976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14.108.279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14.108.279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4.794.406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2875824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652.901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652.901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7957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301.479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301.479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88.765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3003459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10.719.861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10.719.861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4.418.419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632401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1.382.244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1.382.244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197.623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1004946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1.051.794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1.051.794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89.599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2956450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36.900.528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36.900.528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0721160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193.351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193.351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653554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193.351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193.351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6873624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74.883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74.883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4342158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74.883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74.883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8539464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40.314.758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40.314.758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21.820.628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1621046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20.227.902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3797042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20.227.902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0865023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6.195.242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6.195.242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1.592.726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3506959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3514381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6.123.422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6.123.422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1.520.906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623916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3.920.817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3447198"/>
                  </a:ext>
                </a:extLst>
              </a:tr>
              <a:tr h="116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3.920.817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0005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676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9856" y="1841356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0955CE2B-7B11-4EAB-AF0F-07EDEDC01F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>
                  <a:extLst>
                    <a:ext uri="{9D8B030D-6E8A-4147-A177-3AD203B41FA5}">
                      <a16:colId xmlns="" xmlns:a16="http://schemas.microsoft.com/office/drawing/2014/main" val="100910235"/>
                    </a:ext>
                  </a:extLst>
                </a:gridCol>
                <a:gridCol w="342764">
                  <a:extLst>
                    <a:ext uri="{9D8B030D-6E8A-4147-A177-3AD203B41FA5}">
                      <a16:colId xmlns="" xmlns:a16="http://schemas.microsoft.com/office/drawing/2014/main" val="3813884660"/>
                    </a:ext>
                  </a:extLst>
                </a:gridCol>
                <a:gridCol w="355458">
                  <a:extLst>
                    <a:ext uri="{9D8B030D-6E8A-4147-A177-3AD203B41FA5}">
                      <a16:colId xmlns="" xmlns:a16="http://schemas.microsoft.com/office/drawing/2014/main" val="3527488563"/>
                    </a:ext>
                  </a:extLst>
                </a:gridCol>
                <a:gridCol w="2335870">
                  <a:extLst>
                    <a:ext uri="{9D8B030D-6E8A-4147-A177-3AD203B41FA5}">
                      <a16:colId xmlns="" xmlns:a16="http://schemas.microsoft.com/office/drawing/2014/main" val="1454679898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2637131195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1604564267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334847388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1073419132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1599449241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15033925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593426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0357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3215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2354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61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3994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1944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2732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756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3362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8998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1470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0418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9186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560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1091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1102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72521A0D-167E-4A07-84C0-C1283B01F3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3251" y="1805781"/>
          <a:ext cx="7937498" cy="4114800"/>
        </p:xfrm>
        <a:graphic>
          <a:graphicData uri="http://schemas.openxmlformats.org/drawingml/2006/table">
            <a:tbl>
              <a:tblPr/>
              <a:tblGrid>
                <a:gridCol w="371326">
                  <a:extLst>
                    <a:ext uri="{9D8B030D-6E8A-4147-A177-3AD203B41FA5}">
                      <a16:colId xmlns="" xmlns:a16="http://schemas.microsoft.com/office/drawing/2014/main" val="2156784383"/>
                    </a:ext>
                  </a:extLst>
                </a:gridCol>
                <a:gridCol w="342763">
                  <a:extLst>
                    <a:ext uri="{9D8B030D-6E8A-4147-A177-3AD203B41FA5}">
                      <a16:colId xmlns="" xmlns:a16="http://schemas.microsoft.com/office/drawing/2014/main" val="367609728"/>
                    </a:ext>
                  </a:extLst>
                </a:gridCol>
                <a:gridCol w="355458">
                  <a:extLst>
                    <a:ext uri="{9D8B030D-6E8A-4147-A177-3AD203B41FA5}">
                      <a16:colId xmlns="" xmlns:a16="http://schemas.microsoft.com/office/drawing/2014/main" val="5750488"/>
                    </a:ext>
                  </a:extLst>
                </a:gridCol>
                <a:gridCol w="2297781">
                  <a:extLst>
                    <a:ext uri="{9D8B030D-6E8A-4147-A177-3AD203B41FA5}">
                      <a16:colId xmlns="" xmlns:a16="http://schemas.microsoft.com/office/drawing/2014/main" val="1358758712"/>
                    </a:ext>
                  </a:extLst>
                </a:gridCol>
                <a:gridCol w="761695">
                  <a:extLst>
                    <a:ext uri="{9D8B030D-6E8A-4147-A177-3AD203B41FA5}">
                      <a16:colId xmlns="" xmlns:a16="http://schemas.microsoft.com/office/drawing/2014/main" val="4212329815"/>
                    </a:ext>
                  </a:extLst>
                </a:gridCol>
                <a:gridCol w="761695">
                  <a:extLst>
                    <a:ext uri="{9D8B030D-6E8A-4147-A177-3AD203B41FA5}">
                      <a16:colId xmlns="" xmlns:a16="http://schemas.microsoft.com/office/drawing/2014/main" val="42139962"/>
                    </a:ext>
                  </a:extLst>
                </a:gridCol>
                <a:gridCol w="761695">
                  <a:extLst>
                    <a:ext uri="{9D8B030D-6E8A-4147-A177-3AD203B41FA5}">
                      <a16:colId xmlns="" xmlns:a16="http://schemas.microsoft.com/office/drawing/2014/main" val="3106644155"/>
                    </a:ext>
                  </a:extLst>
                </a:gridCol>
                <a:gridCol w="761695">
                  <a:extLst>
                    <a:ext uri="{9D8B030D-6E8A-4147-A177-3AD203B41FA5}">
                      <a16:colId xmlns="" xmlns:a16="http://schemas.microsoft.com/office/drawing/2014/main" val="788020041"/>
                    </a:ext>
                  </a:extLst>
                </a:gridCol>
                <a:gridCol w="761695">
                  <a:extLst>
                    <a:ext uri="{9D8B030D-6E8A-4147-A177-3AD203B41FA5}">
                      <a16:colId xmlns="" xmlns:a16="http://schemas.microsoft.com/office/drawing/2014/main" val="1846429417"/>
                    </a:ext>
                  </a:extLst>
                </a:gridCol>
                <a:gridCol w="761695">
                  <a:extLst>
                    <a:ext uri="{9D8B030D-6E8A-4147-A177-3AD203B41FA5}">
                      <a16:colId xmlns="" xmlns:a16="http://schemas.microsoft.com/office/drawing/2014/main" val="20532307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395007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5347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5.917.534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1285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4.809.402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237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9777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0374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8028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1041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7635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5726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9556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8315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9075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4520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338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4988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6016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404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259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5794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1046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0DA38CF0-F17F-40D3-B79F-6E921CEC09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>
                  <a:extLst>
                    <a:ext uri="{9D8B030D-6E8A-4147-A177-3AD203B41FA5}">
                      <a16:colId xmlns="" xmlns:a16="http://schemas.microsoft.com/office/drawing/2014/main" val="2057500883"/>
                    </a:ext>
                  </a:extLst>
                </a:gridCol>
                <a:gridCol w="342764">
                  <a:extLst>
                    <a:ext uri="{9D8B030D-6E8A-4147-A177-3AD203B41FA5}">
                      <a16:colId xmlns="" xmlns:a16="http://schemas.microsoft.com/office/drawing/2014/main" val="1106954271"/>
                    </a:ext>
                  </a:extLst>
                </a:gridCol>
                <a:gridCol w="355459">
                  <a:extLst>
                    <a:ext uri="{9D8B030D-6E8A-4147-A177-3AD203B41FA5}">
                      <a16:colId xmlns="" xmlns:a16="http://schemas.microsoft.com/office/drawing/2014/main" val="3329820787"/>
                    </a:ext>
                  </a:extLst>
                </a:gridCol>
                <a:gridCol w="2348567">
                  <a:extLst>
                    <a:ext uri="{9D8B030D-6E8A-4147-A177-3AD203B41FA5}">
                      <a16:colId xmlns="" xmlns:a16="http://schemas.microsoft.com/office/drawing/2014/main" val="1273047399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813270555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2862124267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2916085352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2429580022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1317878916"/>
                    </a:ext>
                  </a:extLst>
                </a:gridCol>
                <a:gridCol w="761697">
                  <a:extLst>
                    <a:ext uri="{9D8B030D-6E8A-4147-A177-3AD203B41FA5}">
                      <a16:colId xmlns="" xmlns:a16="http://schemas.microsoft.com/office/drawing/2014/main" val="19266980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23788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1418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8921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893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07304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5759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0281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6134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413254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2563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6774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0781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189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238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3341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7883AA28-B493-4547-AB9D-93218E74AB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7380" y="1600200"/>
          <a:ext cx="7509240" cy="4525963"/>
        </p:xfrm>
        <a:graphic>
          <a:graphicData uri="http://schemas.openxmlformats.org/drawingml/2006/table">
            <a:tbl>
              <a:tblPr/>
              <a:tblGrid>
                <a:gridCol w="331540">
                  <a:extLst>
                    <a:ext uri="{9D8B030D-6E8A-4147-A177-3AD203B41FA5}">
                      <a16:colId xmlns="" xmlns:a16="http://schemas.microsoft.com/office/drawing/2014/main" val="846092647"/>
                    </a:ext>
                  </a:extLst>
                </a:gridCol>
                <a:gridCol w="306037">
                  <a:extLst>
                    <a:ext uri="{9D8B030D-6E8A-4147-A177-3AD203B41FA5}">
                      <a16:colId xmlns="" xmlns:a16="http://schemas.microsoft.com/office/drawing/2014/main" val="2738837150"/>
                    </a:ext>
                  </a:extLst>
                </a:gridCol>
                <a:gridCol w="317372">
                  <a:extLst>
                    <a:ext uri="{9D8B030D-6E8A-4147-A177-3AD203B41FA5}">
                      <a16:colId xmlns="" xmlns:a16="http://schemas.microsoft.com/office/drawing/2014/main" val="3980408836"/>
                    </a:ext>
                  </a:extLst>
                </a:gridCol>
                <a:gridCol w="2473799">
                  <a:extLst>
                    <a:ext uri="{9D8B030D-6E8A-4147-A177-3AD203B41FA5}">
                      <a16:colId xmlns="" xmlns:a16="http://schemas.microsoft.com/office/drawing/2014/main" val="692850925"/>
                    </a:ext>
                  </a:extLst>
                </a:gridCol>
                <a:gridCol w="680082">
                  <a:extLst>
                    <a:ext uri="{9D8B030D-6E8A-4147-A177-3AD203B41FA5}">
                      <a16:colId xmlns="" xmlns:a16="http://schemas.microsoft.com/office/drawing/2014/main" val="704234888"/>
                    </a:ext>
                  </a:extLst>
                </a:gridCol>
                <a:gridCol w="680082">
                  <a:extLst>
                    <a:ext uri="{9D8B030D-6E8A-4147-A177-3AD203B41FA5}">
                      <a16:colId xmlns="" xmlns:a16="http://schemas.microsoft.com/office/drawing/2014/main" val="758535651"/>
                    </a:ext>
                  </a:extLst>
                </a:gridCol>
                <a:gridCol w="680082">
                  <a:extLst>
                    <a:ext uri="{9D8B030D-6E8A-4147-A177-3AD203B41FA5}">
                      <a16:colId xmlns="" xmlns:a16="http://schemas.microsoft.com/office/drawing/2014/main" val="4160090933"/>
                    </a:ext>
                  </a:extLst>
                </a:gridCol>
                <a:gridCol w="680082">
                  <a:extLst>
                    <a:ext uri="{9D8B030D-6E8A-4147-A177-3AD203B41FA5}">
                      <a16:colId xmlns="" xmlns:a16="http://schemas.microsoft.com/office/drawing/2014/main" val="2986924053"/>
                    </a:ext>
                  </a:extLst>
                </a:gridCol>
                <a:gridCol w="680082">
                  <a:extLst>
                    <a:ext uri="{9D8B030D-6E8A-4147-A177-3AD203B41FA5}">
                      <a16:colId xmlns="" xmlns:a16="http://schemas.microsoft.com/office/drawing/2014/main" val="945628518"/>
                    </a:ext>
                  </a:extLst>
                </a:gridCol>
                <a:gridCol w="680082">
                  <a:extLst>
                    <a:ext uri="{9D8B030D-6E8A-4147-A177-3AD203B41FA5}">
                      <a16:colId xmlns="" xmlns:a16="http://schemas.microsoft.com/office/drawing/2014/main" val="2568896034"/>
                    </a:ext>
                  </a:extLst>
                </a:gridCol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272839"/>
                  </a:ext>
                </a:extLst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482932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14.295.883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14.268.019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-27.864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8.254.941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5823482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665.067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665.067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300.690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395651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1.149.911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427.129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572895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12.460.663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12.349.659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7.507.125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257677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5.438.083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5.510.949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5.437.778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866125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169.830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253.836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124.195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2321197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108.748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136.748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0954813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001460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1.147.249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-319.266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56835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1.849.683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1.411.643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-438.040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1.411.643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86499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2.126.703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2.800.869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2.871.389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5277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7.022.580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6.838.710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-183.870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2.069.347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919159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264.999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264.999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21882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2.399.825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2.243.819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427.314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06208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4.061.207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4.033.343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-27.864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1.392.942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852669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287.420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288111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667021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20.242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1027563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172002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48861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274319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505462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763785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1215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63558EBE-A474-4347-8489-9806310067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>
                  <a:extLst>
                    <a:ext uri="{9D8B030D-6E8A-4147-A177-3AD203B41FA5}">
                      <a16:colId xmlns="" xmlns:a16="http://schemas.microsoft.com/office/drawing/2014/main" val="4241038026"/>
                    </a:ext>
                  </a:extLst>
                </a:gridCol>
                <a:gridCol w="336029">
                  <a:extLst>
                    <a:ext uri="{9D8B030D-6E8A-4147-A177-3AD203B41FA5}">
                      <a16:colId xmlns="" xmlns:a16="http://schemas.microsoft.com/office/drawing/2014/main" val="4183310849"/>
                    </a:ext>
                  </a:extLst>
                </a:gridCol>
                <a:gridCol w="348475">
                  <a:extLst>
                    <a:ext uri="{9D8B030D-6E8A-4147-A177-3AD203B41FA5}">
                      <a16:colId xmlns="" xmlns:a16="http://schemas.microsoft.com/office/drawing/2014/main" val="309509203"/>
                    </a:ext>
                  </a:extLst>
                </a:gridCol>
                <a:gridCol w="2700677">
                  <a:extLst>
                    <a:ext uri="{9D8B030D-6E8A-4147-A177-3AD203B41FA5}">
                      <a16:colId xmlns="" xmlns:a16="http://schemas.microsoft.com/office/drawing/2014/main" val="368182479"/>
                    </a:ext>
                  </a:extLst>
                </a:gridCol>
                <a:gridCol w="746731">
                  <a:extLst>
                    <a:ext uri="{9D8B030D-6E8A-4147-A177-3AD203B41FA5}">
                      <a16:colId xmlns="" xmlns:a16="http://schemas.microsoft.com/office/drawing/2014/main" val="845043776"/>
                    </a:ext>
                  </a:extLst>
                </a:gridCol>
                <a:gridCol w="746731">
                  <a:extLst>
                    <a:ext uri="{9D8B030D-6E8A-4147-A177-3AD203B41FA5}">
                      <a16:colId xmlns="" xmlns:a16="http://schemas.microsoft.com/office/drawing/2014/main" val="3701075329"/>
                    </a:ext>
                  </a:extLst>
                </a:gridCol>
                <a:gridCol w="746731">
                  <a:extLst>
                    <a:ext uri="{9D8B030D-6E8A-4147-A177-3AD203B41FA5}">
                      <a16:colId xmlns="" xmlns:a16="http://schemas.microsoft.com/office/drawing/2014/main" val="2526221765"/>
                    </a:ext>
                  </a:extLst>
                </a:gridCol>
                <a:gridCol w="746731">
                  <a:extLst>
                    <a:ext uri="{9D8B030D-6E8A-4147-A177-3AD203B41FA5}">
                      <a16:colId xmlns="" xmlns:a16="http://schemas.microsoft.com/office/drawing/2014/main" val="2524080350"/>
                    </a:ext>
                  </a:extLst>
                </a:gridCol>
                <a:gridCol w="746731">
                  <a:extLst>
                    <a:ext uri="{9D8B030D-6E8A-4147-A177-3AD203B41FA5}">
                      <a16:colId xmlns="" xmlns:a16="http://schemas.microsoft.com/office/drawing/2014/main" val="2901897310"/>
                    </a:ext>
                  </a:extLst>
                </a:gridCol>
                <a:gridCol w="746731">
                  <a:extLst>
                    <a:ext uri="{9D8B030D-6E8A-4147-A177-3AD203B41FA5}">
                      <a16:colId xmlns="" xmlns:a16="http://schemas.microsoft.com/office/drawing/2014/main" val="2128783940"/>
                    </a:ext>
                  </a:extLst>
                </a:gridCol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8820681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6411967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231321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5552470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1041876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6593553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8553638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4296800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6044408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4251513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6480376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1203620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18712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0546994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7373586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940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4 Gráfico">
            <a:extLst>
              <a:ext uri="{FF2B5EF4-FFF2-40B4-BE49-F238E27FC236}">
                <a16:creationId xmlns=""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7917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 title="Ejecución Mensual Acumulada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704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7" y="5877272"/>
            <a:ext cx="7632848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6D227A0-BD34-4AC5-B124-66F4A4D7A6F2}"/>
              </a:ext>
            </a:extLst>
          </p:cNvPr>
          <p:cNvGraphicFramePr>
            <a:graphicFrameLocks noGrp="1"/>
          </p:cNvGraphicFramePr>
          <p:nvPr/>
        </p:nvGraphicFramePr>
        <p:xfrm>
          <a:off x="768350" y="2362041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>
                  <a:extLst>
                    <a:ext uri="{9D8B030D-6E8A-4147-A177-3AD203B41FA5}">
                      <a16:colId xmlns="" xmlns:a16="http://schemas.microsoft.com/office/drawing/2014/main" val="1130374936"/>
                    </a:ext>
                  </a:extLst>
                </a:gridCol>
                <a:gridCol w="2297884">
                  <a:extLst>
                    <a:ext uri="{9D8B030D-6E8A-4147-A177-3AD203B41FA5}">
                      <a16:colId xmlns="" xmlns:a16="http://schemas.microsoft.com/office/drawing/2014/main" val="3832975383"/>
                    </a:ext>
                  </a:extLst>
                </a:gridCol>
                <a:gridCol w="808405">
                  <a:extLst>
                    <a:ext uri="{9D8B030D-6E8A-4147-A177-3AD203B41FA5}">
                      <a16:colId xmlns="" xmlns:a16="http://schemas.microsoft.com/office/drawing/2014/main" val="369254990"/>
                    </a:ext>
                  </a:extLst>
                </a:gridCol>
                <a:gridCol w="781754">
                  <a:extLst>
                    <a:ext uri="{9D8B030D-6E8A-4147-A177-3AD203B41FA5}">
                      <a16:colId xmlns="" xmlns:a16="http://schemas.microsoft.com/office/drawing/2014/main" val="3867339924"/>
                    </a:ext>
                  </a:extLst>
                </a:gridCol>
                <a:gridCol w="781754">
                  <a:extLst>
                    <a:ext uri="{9D8B030D-6E8A-4147-A177-3AD203B41FA5}">
                      <a16:colId xmlns="" xmlns:a16="http://schemas.microsoft.com/office/drawing/2014/main" val="2370804891"/>
                    </a:ext>
                  </a:extLst>
                </a:gridCol>
                <a:gridCol w="710686">
                  <a:extLst>
                    <a:ext uri="{9D8B030D-6E8A-4147-A177-3AD203B41FA5}">
                      <a16:colId xmlns="" xmlns:a16="http://schemas.microsoft.com/office/drawing/2014/main" val="2612300496"/>
                    </a:ext>
                  </a:extLst>
                </a:gridCol>
                <a:gridCol w="710686">
                  <a:extLst>
                    <a:ext uri="{9D8B030D-6E8A-4147-A177-3AD203B41FA5}">
                      <a16:colId xmlns="" xmlns:a16="http://schemas.microsoft.com/office/drawing/2014/main" val="3640637236"/>
                    </a:ext>
                  </a:extLst>
                </a:gridCol>
                <a:gridCol w="710686">
                  <a:extLst>
                    <a:ext uri="{9D8B030D-6E8A-4147-A177-3AD203B41FA5}">
                      <a16:colId xmlns="" xmlns:a16="http://schemas.microsoft.com/office/drawing/2014/main" val="1836229009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1356152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9666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1.794.179.166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8.717.138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822.325.150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99192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1.192.934.730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608.678.845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5918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328.240.623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123.452.021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614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0846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13.578.326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4075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73.751.563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11.643.544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8618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620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27.956.827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7.802.546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1850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2991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2580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66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21.748.938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2202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16.099.192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31.140.612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9948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95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49950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9" y="4653136"/>
            <a:ext cx="7344816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2045642-49DB-483F-A3B9-FB3752D68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59262"/>
              </p:ext>
            </p:extLst>
          </p:nvPr>
        </p:nvGraphicFramePr>
        <p:xfrm>
          <a:off x="683568" y="2361247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>
                  <a:extLst>
                    <a:ext uri="{9D8B030D-6E8A-4147-A177-3AD203B41FA5}">
                      <a16:colId xmlns="" xmlns:a16="http://schemas.microsoft.com/office/drawing/2014/main" val="293029240"/>
                    </a:ext>
                  </a:extLst>
                </a:gridCol>
                <a:gridCol w="2335561">
                  <a:extLst>
                    <a:ext uri="{9D8B030D-6E8A-4147-A177-3AD203B41FA5}">
                      <a16:colId xmlns="" xmlns:a16="http://schemas.microsoft.com/office/drawing/2014/main" val="72829262"/>
                    </a:ext>
                  </a:extLst>
                </a:gridCol>
                <a:gridCol w="718634">
                  <a:extLst>
                    <a:ext uri="{9D8B030D-6E8A-4147-A177-3AD203B41FA5}">
                      <a16:colId xmlns="" xmlns:a16="http://schemas.microsoft.com/office/drawing/2014/main" val="2019627290"/>
                    </a:ext>
                  </a:extLst>
                </a:gridCol>
                <a:gridCol w="718634">
                  <a:extLst>
                    <a:ext uri="{9D8B030D-6E8A-4147-A177-3AD203B41FA5}">
                      <a16:colId xmlns="" xmlns:a16="http://schemas.microsoft.com/office/drawing/2014/main" val="3656976420"/>
                    </a:ext>
                  </a:extLst>
                </a:gridCol>
                <a:gridCol w="718634">
                  <a:extLst>
                    <a:ext uri="{9D8B030D-6E8A-4147-A177-3AD203B41FA5}">
                      <a16:colId xmlns="" xmlns:a16="http://schemas.microsoft.com/office/drawing/2014/main" val="1035926648"/>
                    </a:ext>
                  </a:extLst>
                </a:gridCol>
                <a:gridCol w="718634">
                  <a:extLst>
                    <a:ext uri="{9D8B030D-6E8A-4147-A177-3AD203B41FA5}">
                      <a16:colId xmlns="" xmlns:a16="http://schemas.microsoft.com/office/drawing/2014/main" val="858006257"/>
                    </a:ext>
                  </a:extLst>
                </a:gridCol>
                <a:gridCol w="718634">
                  <a:extLst>
                    <a:ext uri="{9D8B030D-6E8A-4147-A177-3AD203B41FA5}">
                      <a16:colId xmlns="" xmlns:a16="http://schemas.microsoft.com/office/drawing/2014/main" val="2356502882"/>
                    </a:ext>
                  </a:extLst>
                </a:gridCol>
                <a:gridCol w="718634">
                  <a:extLst>
                    <a:ext uri="{9D8B030D-6E8A-4147-A177-3AD203B41FA5}">
                      <a16:colId xmlns="" xmlns:a16="http://schemas.microsoft.com/office/drawing/2014/main" val="3245311788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0624237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4371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5718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997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468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6765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6629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0468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9549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160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620688"/>
            <a:ext cx="77067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8183" y="1387369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07546"/>
              </p:ext>
            </p:extLst>
          </p:nvPr>
        </p:nvGraphicFramePr>
        <p:xfrm>
          <a:off x="626479" y="1718763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548.114.694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-222.640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274.966.844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40.993.830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375.858.238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-410.040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189.759.197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26.329.860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39.545.616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222.366.055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1.868.661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108.335.532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37.556.165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6.790.252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3.067.743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304.020.737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4.605.052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106.593.633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5.917.534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14.268.019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1.804.756.305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8.873.144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824.285.597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5" y="5949280"/>
            <a:ext cx="7623360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76142"/>
            <a:ext cx="76953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11.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5" y="103645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19401A3-86B2-4BCA-A864-4E87C51F7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04605"/>
              </p:ext>
            </p:extLst>
          </p:nvPr>
        </p:nvGraphicFramePr>
        <p:xfrm>
          <a:off x="405026" y="1319312"/>
          <a:ext cx="7695367" cy="4590772"/>
        </p:xfrm>
        <a:graphic>
          <a:graphicData uri="http://schemas.openxmlformats.org/drawingml/2006/table">
            <a:tbl>
              <a:tblPr/>
              <a:tblGrid>
                <a:gridCol w="325667">
                  <a:extLst>
                    <a:ext uri="{9D8B030D-6E8A-4147-A177-3AD203B41FA5}">
                      <a16:colId xmlns="" xmlns:a16="http://schemas.microsoft.com/office/drawing/2014/main" val="3891382464"/>
                    </a:ext>
                  </a:extLst>
                </a:gridCol>
                <a:gridCol w="385975">
                  <a:extLst>
                    <a:ext uri="{9D8B030D-6E8A-4147-A177-3AD203B41FA5}">
                      <a16:colId xmlns="" xmlns:a16="http://schemas.microsoft.com/office/drawing/2014/main" val="3275439330"/>
                    </a:ext>
                  </a:extLst>
                </a:gridCol>
                <a:gridCol w="349789">
                  <a:extLst>
                    <a:ext uri="{9D8B030D-6E8A-4147-A177-3AD203B41FA5}">
                      <a16:colId xmlns="" xmlns:a16="http://schemas.microsoft.com/office/drawing/2014/main" val="2008243012"/>
                    </a:ext>
                  </a:extLst>
                </a:gridCol>
                <a:gridCol w="2291724">
                  <a:extLst>
                    <a:ext uri="{9D8B030D-6E8A-4147-A177-3AD203B41FA5}">
                      <a16:colId xmlns="" xmlns:a16="http://schemas.microsoft.com/office/drawing/2014/main" val="2265355203"/>
                    </a:ext>
                  </a:extLst>
                </a:gridCol>
                <a:gridCol w="723702">
                  <a:extLst>
                    <a:ext uri="{9D8B030D-6E8A-4147-A177-3AD203B41FA5}">
                      <a16:colId xmlns="" xmlns:a16="http://schemas.microsoft.com/office/drawing/2014/main" val="3538674733"/>
                    </a:ext>
                  </a:extLst>
                </a:gridCol>
                <a:gridCol w="687517">
                  <a:extLst>
                    <a:ext uri="{9D8B030D-6E8A-4147-A177-3AD203B41FA5}">
                      <a16:colId xmlns="" xmlns:a16="http://schemas.microsoft.com/office/drawing/2014/main" val="3260311301"/>
                    </a:ext>
                  </a:extLst>
                </a:gridCol>
                <a:gridCol w="759887">
                  <a:extLst>
                    <a:ext uri="{9D8B030D-6E8A-4147-A177-3AD203B41FA5}">
                      <a16:colId xmlns="" xmlns:a16="http://schemas.microsoft.com/office/drawing/2014/main" val="2068161185"/>
                    </a:ext>
                  </a:extLst>
                </a:gridCol>
                <a:gridCol w="723702">
                  <a:extLst>
                    <a:ext uri="{9D8B030D-6E8A-4147-A177-3AD203B41FA5}">
                      <a16:colId xmlns="" xmlns:a16="http://schemas.microsoft.com/office/drawing/2014/main" val="143271422"/>
                    </a:ext>
                  </a:extLst>
                </a:gridCol>
                <a:gridCol w="723702">
                  <a:extLst>
                    <a:ext uri="{9D8B030D-6E8A-4147-A177-3AD203B41FA5}">
                      <a16:colId xmlns="" xmlns:a16="http://schemas.microsoft.com/office/drawing/2014/main" val="3989635696"/>
                    </a:ext>
                  </a:extLst>
                </a:gridCol>
                <a:gridCol w="723702">
                  <a:extLst>
                    <a:ext uri="{9D8B030D-6E8A-4147-A177-3AD203B41FA5}">
                      <a16:colId xmlns="" xmlns:a16="http://schemas.microsoft.com/office/drawing/2014/main" val="1969087889"/>
                    </a:ext>
                  </a:extLst>
                </a:gridCol>
              </a:tblGrid>
              <a:tr h="13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0294391"/>
                  </a:ext>
                </a:extLst>
              </a:tr>
              <a:tr h="212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9738074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548.337.334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548.114.694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-222.640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274.966.844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0737934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467.091.944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467.200.280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108.336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239.966.199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0397112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73.316.119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72.972.523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-343.596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24.373.504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215071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347.744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1966667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347.744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4235401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4.657.325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4.657.325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3.862.906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2426729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968.162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968.162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199.339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1876342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81.190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81.190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542445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65.009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65.009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207349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821.963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821.963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199.339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1854759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1.609.160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1.609.160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1.608.011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1825754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1.363.900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1.363.900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1.363.900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4795988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935949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1.149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0661349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19.684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3746419"/>
                  </a:ext>
                </a:extLst>
              </a:tr>
              <a:tr h="13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104.644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5832654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8.961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6302740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31928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26.751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26.751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1930360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8653263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4025413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9973080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9621719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1.418.783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1.431.403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139.350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6109641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293.459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293.459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4328092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595.343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595.343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1961541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111.854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15.546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706511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126.084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126.084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3339304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157.317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157.317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52.510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1830341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147.346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147.346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9077704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773.649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1766066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773.649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2439188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3255750"/>
                  </a:ext>
                </a:extLst>
              </a:tr>
              <a:tr h="99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7712674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2592885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5.503.362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5731922"/>
                  </a:ext>
                </a:extLst>
              </a:tr>
              <a:tr h="106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5.503.362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7" marR="6297" marT="62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3646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300" y="5733256"/>
            <a:ext cx="786024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11.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6"/>
            <a:ext cx="7860248" cy="2588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F6B4183-DF5A-42A0-82F8-79B327CD1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21801"/>
              </p:ext>
            </p:extLst>
          </p:nvPr>
        </p:nvGraphicFramePr>
        <p:xfrm>
          <a:off x="567074" y="1725558"/>
          <a:ext cx="7886698" cy="3881744"/>
        </p:xfrm>
        <a:graphic>
          <a:graphicData uri="http://schemas.openxmlformats.org/drawingml/2006/table">
            <a:tbl>
              <a:tblPr/>
              <a:tblGrid>
                <a:gridCol w="360306">
                  <a:extLst>
                    <a:ext uri="{9D8B030D-6E8A-4147-A177-3AD203B41FA5}">
                      <a16:colId xmlns="" xmlns:a16="http://schemas.microsoft.com/office/drawing/2014/main" val="4278296385"/>
                    </a:ext>
                  </a:extLst>
                </a:gridCol>
                <a:gridCol w="332590">
                  <a:extLst>
                    <a:ext uri="{9D8B030D-6E8A-4147-A177-3AD203B41FA5}">
                      <a16:colId xmlns="" xmlns:a16="http://schemas.microsoft.com/office/drawing/2014/main" val="2297907848"/>
                    </a:ext>
                  </a:extLst>
                </a:gridCol>
                <a:gridCol w="344908">
                  <a:extLst>
                    <a:ext uri="{9D8B030D-6E8A-4147-A177-3AD203B41FA5}">
                      <a16:colId xmlns="" xmlns:a16="http://schemas.microsoft.com/office/drawing/2014/main" val="642312017"/>
                    </a:ext>
                  </a:extLst>
                </a:gridCol>
                <a:gridCol w="2414360">
                  <a:extLst>
                    <a:ext uri="{9D8B030D-6E8A-4147-A177-3AD203B41FA5}">
                      <a16:colId xmlns="" xmlns:a16="http://schemas.microsoft.com/office/drawing/2014/main" val="2487342803"/>
                    </a:ext>
                  </a:extLst>
                </a:gridCol>
                <a:gridCol w="739089">
                  <a:extLst>
                    <a:ext uri="{9D8B030D-6E8A-4147-A177-3AD203B41FA5}">
                      <a16:colId xmlns="" xmlns:a16="http://schemas.microsoft.com/office/drawing/2014/main" val="2576748201"/>
                    </a:ext>
                  </a:extLst>
                </a:gridCol>
                <a:gridCol w="739089">
                  <a:extLst>
                    <a:ext uri="{9D8B030D-6E8A-4147-A177-3AD203B41FA5}">
                      <a16:colId xmlns="" xmlns:a16="http://schemas.microsoft.com/office/drawing/2014/main" val="2793882883"/>
                    </a:ext>
                  </a:extLst>
                </a:gridCol>
                <a:gridCol w="739089">
                  <a:extLst>
                    <a:ext uri="{9D8B030D-6E8A-4147-A177-3AD203B41FA5}">
                      <a16:colId xmlns="" xmlns:a16="http://schemas.microsoft.com/office/drawing/2014/main" val="2491542437"/>
                    </a:ext>
                  </a:extLst>
                </a:gridCol>
                <a:gridCol w="739089">
                  <a:extLst>
                    <a:ext uri="{9D8B030D-6E8A-4147-A177-3AD203B41FA5}">
                      <a16:colId xmlns="" xmlns:a16="http://schemas.microsoft.com/office/drawing/2014/main" val="4041506926"/>
                    </a:ext>
                  </a:extLst>
                </a:gridCol>
                <a:gridCol w="739089">
                  <a:extLst>
                    <a:ext uri="{9D8B030D-6E8A-4147-A177-3AD203B41FA5}">
                      <a16:colId xmlns="" xmlns:a16="http://schemas.microsoft.com/office/drawing/2014/main" val="40454268"/>
                    </a:ext>
                  </a:extLst>
                </a:gridCol>
                <a:gridCol w="739089">
                  <a:extLst>
                    <a:ext uri="{9D8B030D-6E8A-4147-A177-3AD203B41FA5}">
                      <a16:colId xmlns="" xmlns:a16="http://schemas.microsoft.com/office/drawing/2014/main" val="198633646"/>
                    </a:ext>
                  </a:extLst>
                </a:gridCol>
              </a:tblGrid>
              <a:tr h="184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5479520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610203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193549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17.865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6154312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0188853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5614864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5534720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919267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0785235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378008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0756143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462959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9918837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227475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61645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5267165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365856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5363724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176253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3954585"/>
                  </a:ext>
                </a:extLst>
              </a:tr>
              <a:tr h="18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482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7557</Words>
  <Application>Microsoft Office PowerPoint</Application>
  <PresentationFormat>Presentación en pantalla (4:3)</PresentationFormat>
  <Paragraphs>4786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JUNIO 2018 PARTIDA 11: MINISTERIO DE DEFENSA NACIONAL</vt:lpstr>
      <vt:lpstr>EJECUCIÓN ACUMULADADE GASTOS A JUNIO DE 2018  PARTIDA 11 MINISTERIO DE DEFENSA NACIONAL</vt:lpstr>
      <vt:lpstr>COMPORTAMIENTO DE LA EJECUCIÓN MENSUAL DE GASTOS A JUNIO DE 2018  PARTIDA 11 MINISTERIO DE DEFENSA NACIONAL</vt:lpstr>
      <vt:lpstr>COMPORTAMIENTO DE LA EJECUCIÓN ACUMULADA DE GASTOS A JUNIO DE 2018  PARTIDA 11 MINISTERIO DE DEFENSA NACIONAL</vt:lpstr>
      <vt:lpstr>EJECUCIÓN ACUMULADA DE GASTOS A JUNIO 2018  PARTIDA 11 MINISTERIO DE DEFENSA NACIONAL</vt:lpstr>
      <vt:lpstr>EJECUCIÓN ACUMULADA DE GASTOS A JUNIO 2018  PARTIDA 11 MINISTERIO DE DEFENSA NACIONAL</vt:lpstr>
      <vt:lpstr>EJECUCIÓN ACUMULADA DE GASTOS A JUNIO 2018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214</cp:revision>
  <cp:lastPrinted>2016-07-14T20:27:16Z</cp:lastPrinted>
  <dcterms:created xsi:type="dcterms:W3CDTF">2016-06-23T13:38:47Z</dcterms:created>
  <dcterms:modified xsi:type="dcterms:W3CDTF">2018-12-28T13:11:07Z</dcterms:modified>
</cp:coreProperties>
</file>