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F2D330-F374-49D4-A2E5-CBB41293C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04" y="1893833"/>
            <a:ext cx="8043904" cy="268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PROGRAMA DE INFRAESTRUCTURA EDUCACIONAL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7280A9-9BB9-4A55-8C35-758DBAEF0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88" y="1861659"/>
            <a:ext cx="7995448" cy="13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CD7D9D-F620-4ECD-B157-4893FB97C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39" y="1857696"/>
            <a:ext cx="8210798" cy="399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6A8A8B-136C-4D06-9C86-3ACCDFD8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52" y="1865293"/>
            <a:ext cx="7886702" cy="378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C2AFE2-DF32-406A-9818-57EABEBAC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29324"/>
              </p:ext>
            </p:extLst>
          </p:nvPr>
        </p:nvGraphicFramePr>
        <p:xfrm>
          <a:off x="628649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97151094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28288155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5769688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8998079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36870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065872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23598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605179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137697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3184000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61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522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856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90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3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4DE965-8626-46D5-B4AB-535C02392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71" y="1856829"/>
            <a:ext cx="7909258" cy="29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774736-00B6-482F-BE7C-B6C485A7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5100"/>
              </p:ext>
            </p:extLst>
          </p:nvPr>
        </p:nvGraphicFramePr>
        <p:xfrm>
          <a:off x="709358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062243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335006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8261966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040427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86851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14503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861084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59215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6875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0117540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9934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127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7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88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EB2D202-3299-4B95-AD3C-14EB94D23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84" y="1910375"/>
            <a:ext cx="7884305" cy="301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99FCEB-A099-47F3-99DC-4943819F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02221"/>
            <a:ext cx="7957504" cy="433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D3D8382-1B56-4CB9-942F-67874759D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32" y="1988840"/>
            <a:ext cx="7886702" cy="16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48657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84% se destina a transferencias corrientes, recursos que al mes de OCTUBRE registraron erogaciones del 76,5% calculado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OCTUBRE ascendió a </a:t>
            </a:r>
            <a:r>
              <a:rPr lang="es-CL" sz="1400" b="1" dirty="0"/>
              <a:t>$1.015.608 millones</a:t>
            </a:r>
            <a:r>
              <a:rPr lang="es-CL" sz="1400" dirty="0"/>
              <a:t>, es decir, un </a:t>
            </a:r>
            <a:r>
              <a:rPr lang="es-CL" sz="1400" b="1" dirty="0"/>
              <a:t>9,2%</a:t>
            </a:r>
            <a:r>
              <a:rPr lang="es-CL" sz="1400" dirty="0"/>
              <a:t> respecto de la ley inicial, que comparado a igual mes de 2017, significó un gasto superior en 1,7 puntos porcentuales.  Respecto a la ejecución presupuestaria acumulada, el Ministerio en su conjunto acumuló una erogación de 74,0% respecto del presupuesto inicial y un 73,3% del presupuesto vigente. La diferencia se explica por el incremento consolidado de $110.640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OCTUBRE alcanzaron niveles de ejecución del 72,3% y 80,2%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Sin considerar los recién creados Servicios de Educación Huasco y Costa Araucanía, el programa “Desarrollo Curricular y Evaluación” es el que presenta la menor tasa de gasto con un 38,7%, mientras que los programas “Programa de Infraestructura Educacional”, “Apoyo y Supervisión de Establecimientos Educacionales Subvencionados”, “Fortalecimiento de la Educación Escolar Pública” Y “Consejo Nacional de la Cultura y las Artes” presentan una ejecución del 100%.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31C698-A214-4262-AB97-C74D86A6D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96086"/>
            <a:ext cx="7886703" cy="16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3B6166-8A6B-4A68-9D9B-225FEA7BF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62" y="1739039"/>
            <a:ext cx="7831943" cy="464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57BE16-7D13-4A64-9C99-E1A048A84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84" y="1837277"/>
            <a:ext cx="7910231" cy="38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1DBE57B-5A93-4AA6-B613-4E51BC45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10375"/>
            <a:ext cx="7886702" cy="30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BBC92D5-8A25-428C-A8DE-0CE2A6518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06" y="1994698"/>
            <a:ext cx="7921469" cy="21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E83B5CA-18E5-40D8-8E92-96CEFFFFF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1" y="1837643"/>
            <a:ext cx="7886703" cy="25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97D089-A27A-4855-8BC4-F8615E3AA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85" y="1836994"/>
            <a:ext cx="8010829" cy="29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55DF31-AE40-4159-8AB7-DE18DAAF3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49" y="1861659"/>
            <a:ext cx="7847837" cy="27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E47B4B5-280E-4A97-B043-FB9E1DACD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41" y="1921819"/>
            <a:ext cx="7896317" cy="310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DFA5AE-A76C-4A77-8A4D-06D3279A7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77" y="1864418"/>
            <a:ext cx="8075189" cy="292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 los aumentos al presupuesto inicial, la Partida presenta al mes de OCTUBRE un aumento consolidado del </a:t>
            </a:r>
            <a:r>
              <a:rPr lang="es-CL" sz="1400" b="1" dirty="0"/>
              <a:t>$110.640 millones</a:t>
            </a:r>
            <a:r>
              <a:rPr lang="es-CL" sz="1400" dirty="0"/>
              <a:t>.  Destacando por su volumen los incrementos registrados en el subtítulo 23 Prestaciones de Seguridad Social, por $6.173 millones (bonificación por retiro) y subtítulo 34 Servicio de la Deuda por $246.001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</a:t>
            </a:r>
            <a:r>
              <a:rPr lang="es-CL" sz="1400" b="1" dirty="0"/>
              <a:t>$150.491 </a:t>
            </a:r>
            <a:r>
              <a:rPr lang="es-CL" sz="1400" dirty="0"/>
              <a:t>millones derivadas principalmente de la creación del presupuesto de las Subsecretaría de las Culturas, y las Artes; y, Subsecretaría del Patrimonio Cultural ($134.776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RED DE BIBLIOTECAS PÚBLICAS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BE8E1E8-9A57-4796-9AF0-B5D7B3E06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15" y="1861659"/>
            <a:ext cx="7886702" cy="24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CONSEJO DE MONUMENTOS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7DC06D-DAB1-4C5F-BBBA-C2F979332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61659"/>
            <a:ext cx="7886703" cy="189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BB7AE0-9A26-4A51-928F-8A9318532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18" y="1879015"/>
            <a:ext cx="7766164" cy="441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BFF394-A64C-43F5-8511-EC4AB9E78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58" y="1861659"/>
            <a:ext cx="7902484" cy="270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1667A2-A47C-482D-86DE-B2D4C6FFD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39" y="1758640"/>
            <a:ext cx="7886704" cy="42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C833685-D913-481E-A7A4-87BA9393A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64" y="1961223"/>
            <a:ext cx="7886702" cy="20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F5E1215-20EA-47C5-89FB-A41C291A9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741" y="1861659"/>
            <a:ext cx="7886702" cy="27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03C959-2C90-4EB8-A939-C5215C3F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75" y="1872845"/>
            <a:ext cx="7919050" cy="366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CCD4CC-2A86-453A-B8B3-9329ADA7F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62" y="1998050"/>
            <a:ext cx="7886702" cy="165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32A11B-A4D4-4752-BACE-6238AE0FF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09" y="1752205"/>
            <a:ext cx="7906581" cy="35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6BA3301-5698-49AF-A47D-C5E713414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1791259"/>
            <a:ext cx="3959695" cy="24956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17E2FE6-BD0F-4EC3-8921-0AD5FC443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1259"/>
            <a:ext cx="395969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0FD41B-2D1B-49EA-9888-F4A41608A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83" y="1871726"/>
            <a:ext cx="7886703" cy="364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908BFA-7AD8-4AB2-9120-4DCEA5ACC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49" y="1888684"/>
            <a:ext cx="8101015" cy="39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5F9114-F204-4D1E-8277-4E6782292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0" y="1870483"/>
            <a:ext cx="7886704" cy="224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717BAC-9319-4A96-95FC-185D16F4B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89" y="1836007"/>
            <a:ext cx="8018422" cy="338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86ED2A-5971-4218-8E23-7EB452464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8116"/>
            <a:ext cx="7886702" cy="42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282A93-F701-4035-A1EE-56CCFE718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0" y="1772816"/>
            <a:ext cx="7878560" cy="41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96810D-B263-41CA-B70F-4106C47C2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35134"/>
            <a:ext cx="7886702" cy="222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E87A339-0C3D-4E07-A9EF-D483332BC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37" y="1844824"/>
            <a:ext cx="7886704" cy="240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16E573-4FF9-44C8-80A1-39560CAD2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66" y="1821244"/>
            <a:ext cx="8137212" cy="451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61B9214-DE95-4C66-AF64-18B94037B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13" y="2018956"/>
            <a:ext cx="7896174" cy="92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6AB472-CCA1-43BD-B52B-2E1D5670D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61290"/>
            <a:ext cx="7886699" cy="257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A3B315-03AB-4CFA-8289-9ECA11325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56148"/>
            <a:ext cx="7886702" cy="244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ECFF42-41FB-4F09-8559-0A21FF6D0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2" y="2018956"/>
            <a:ext cx="7886702" cy="224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B27DD6-787C-4B9A-A5DA-4E74D4F27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72" y="1940124"/>
            <a:ext cx="7906256" cy="190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6395202-7519-4ACC-AB7D-F987BF65B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04" y="1908116"/>
            <a:ext cx="7901714" cy="215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3DAA8E-2699-4B57-BBDE-3099995D0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1" y="2129269"/>
            <a:ext cx="7886703" cy="128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DB678B-FD5E-4D50-8EDC-800ACA17E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2013398"/>
            <a:ext cx="7886703" cy="153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F230D64-2178-4875-AE99-2268271A1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96" y="1982954"/>
            <a:ext cx="7886703" cy="108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A108DA-3B3F-49B7-8533-610908F8D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46655"/>
            <a:ext cx="7886703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015E74B-810E-4E11-B4C8-C6D2786D8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71100"/>
            <a:ext cx="8229600" cy="30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36D03A-19D6-4B1F-B200-7CC55DF1F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62" y="1691673"/>
            <a:ext cx="7898676" cy="314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ECD0961-D2E3-405D-9678-AEA7028EC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824184"/>
            <a:ext cx="7886700" cy="34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8527BA-710D-4F92-AF20-04664E74B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89" y="1767976"/>
            <a:ext cx="8067524" cy="406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5192</TotalTime>
  <Words>1398</Words>
  <Application>Microsoft Office PowerPoint</Application>
  <PresentationFormat>Presentación en pantalla (4:3)</PresentationFormat>
  <Paragraphs>274</Paragraphs>
  <Slides>57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09: MINISTERIO DE EDUCACIÓN</vt:lpstr>
      <vt:lpstr>EJECUCIÓN ACUMULADA DE GASTOS A OCTUBRE DE 2018  PARTIDA 09 MINISTERIO DE EDUCACIÓN</vt:lpstr>
      <vt:lpstr>EJECUCIÓN ACUMULADA DE GASTOS A OCTUBRE DE 2018  PARTIDA 09 MINISTERIO DE EDUCACIÓN</vt:lpstr>
      <vt:lpstr>Presentación de PowerPoint</vt:lpstr>
      <vt:lpstr>EJECUCIÓN ACUMULADA DE GASTOS A OCTUBRE DE 2018  PARTIDA 09 MINISTERIO DE EDUCACIÓN</vt:lpstr>
      <vt:lpstr>EJECUCIÓN ACUMULADA DE GASTOS A OCTUBRE DE 2018  PARTIDA 09 RESUMEN POR CAPÍTULOS</vt:lpstr>
      <vt:lpstr>EJECUCIÓN ACUMULADA DE GASTOS A OCTUBRE DE 2018  PARTIDA 09 RESUMEN POR CAPÍTULOS</vt:lpstr>
      <vt:lpstr>EJECUCIÓN ACUMULADA DE GASTOS A OCTUBRE DE 2018  PARTIDA 09 RESUMEN POR CAPÍTULOS</vt:lpstr>
      <vt:lpstr>EJECUCIÓN ACUMULADA DE GASTOS A OCTUBRE DE 2018  PARTIDA 09. CAPÍTULO 01. PROGRAMA 01:  SUBSECRETARÍA DE EDUCACIÓN</vt:lpstr>
      <vt:lpstr>EJECUCIÓN ACUMULADA DE GASTOS A OCTUBRE DE 2018  PARTIDA 09. CAPÍTULO 01. PROGRAMA 01:  SUBSECRETARÍA DE EDUCACIÓN</vt:lpstr>
      <vt:lpstr>EJECUCIÓN ACUMULADA DE GASTOS A OCTUBRE DE 2018  PARTIDA 09. CAPÍTULO 01. PROGRAMA 02:  PROGRAMA DE INFRAESTRUCTURA EDUCACIONAL</vt:lpstr>
      <vt:lpstr>EJECUCIÓN ACUMULADA DE GASTOS A OCTUBRE DE 2018  PARTIDA 09. CAPÍTULO 01. PROGRAMA 03:  MEJORAMIENTO DE LA CALIDAD DE LA EDUCACIÓN</vt:lpstr>
      <vt:lpstr>EJECUCIÓN ACUMULADA DE GASTOS A OCTUBRE DE 2018  PARTIDA 09. CAPÍTULO 01. PROGRAMA 04: DESARROLLO CURRICULAR Y EVALUACIÓN</vt:lpstr>
      <vt:lpstr>EJECUCIÓN ACUMULADA DE GASTOS A OCTUBRE DE 2018  PARTIDA 09. CAPÍTULO 01. PROGRAMA 08: APOYO Y SUPERVISIÓN DE ESTABLECIMIENTOS EDUCACIONALES SUBVENCIONADOS</vt:lpstr>
      <vt:lpstr>EJECUCIÓN ACUMULADA DE GASTOS A OCTUBRE DE 2018  PARTIDA 09. CAPÍTULO 01. PROGRAMA 11: RECURSOS EDUCATIVOS</vt:lpstr>
      <vt:lpstr>EJECUCIÓN ACUMULADA DE GASTOS A OCTUBRE DE 2018  PARTIDA 09. CAPÍTULO 01. PROGRAMA 12: FORTALECIMIENTO DE LA EDUCACIÓN ESCOLAR PÚBLICA</vt:lpstr>
      <vt:lpstr>EJECUCIÓN ACUMULADA DE GASTOS A OCTUBRE DE 2018  PARTIDA 09. CAPÍTULO 01. PROGRAMA 20: SUBVENCIONES A LOS ESTABLECIMIENTOS EDUCACIONALES</vt:lpstr>
      <vt:lpstr>EJECUCIÓN ACUMULADA DE GASTOS A OCTUBRE DE 2018  PARTIDA 09. CAPÍTULO 01. PROGRAMA 20: SUBVENCIONES A LOS ESTABLECIMIENTOS EDUCACIONALES</vt:lpstr>
      <vt:lpstr>EJECUCIÓN ACUMULADA DE GASTOS A OCTUBRE DE 2018  PARTIDA 09. CAPÍTULO 01. PROGRAMA 20: SUBVENCIONES A LOS ESTABLECIMIENTOS EDUCACIONALES</vt:lpstr>
      <vt:lpstr>EJECUCIÓN ACUMULADA DE GASTOS A OCTUBRE DE 2018  PARTIDA 09. CAPÍTULO 01. PROGRAMA 21: GESTIÓN DE SUBVENCIONES A ESTABLECIMIENTOS EDUCACIONALES</vt:lpstr>
      <vt:lpstr>EJECUCIÓN ACUMULADA DE GASTOS A OCTUBRE DE 2018  PARTIDA 09. CAPÍTULO 01. PROGRAMA 29: FORTALECIMIENTO DE LA EDUCACIÓN SUPERIOR PÚBLICA</vt:lpstr>
      <vt:lpstr>EJECUCIÓN ACUMULADA DE GASTOS A OCTUBRE DE 2018  PARTIDA 09. CAPÍTULO 01. PROGRAMA 30: EDUCACIÓN SUPERIOR</vt:lpstr>
      <vt:lpstr>EJECUCIÓN ACUMULADA DE GASTOS A OCTUBRE DE 2018  PARTIDA 09. CAPÍTULO 01. PROGRAMA 30: EDUCACIÓN SUPERIOR</vt:lpstr>
      <vt:lpstr>EJECUCIÓN ACUMULADA DE GASTOS A OCTUBRE DE 2018  PARTIDA 09. CAPÍTULO 01. PROGRAMA 31: GASTOS DE OPERACIÓN DE EDUCACIÓN SUPERIOR</vt:lpstr>
      <vt:lpstr>EJECUCIÓN ACUMULADA DE GASTOS A OCTUBRE DE 2018  PARTIDA 09. CAPÍTULO 02. PROGRAMA 01: SUPERINTENDENCIA DE EDUCACIÓN</vt:lpstr>
      <vt:lpstr>EJECUCIÓN ACUMULADA DE GASTOS A OCTUBRE DE 2018  PARTIDA 09. CAPÍTULO 03. PROGRAMA 01: AGENCIA DE CALIDAD DE LA EDUCACIÓN</vt:lpstr>
      <vt:lpstr>EJECUCIÓN ACUMULADA DE GASTOS A OCTUBRE DE 2018  PARTIDA 09. CAPÍTULO 04. PROGRAMA 01: SUBSECRETARÍA DE EDUCACIÓN PARVULARIA</vt:lpstr>
      <vt:lpstr>EJECUCIÓN ACUMULADA DE GASTOS A OCTUBRE DE 2018  PARTIDA 09. CAPÍTULO 05. PROGRAMA 01: DIRECCIÓN DE BIBLIOTECAS, ARCHIVOS Y MUSEOS</vt:lpstr>
      <vt:lpstr>EJECUCIÓN ACUMULADA DE GASTOS A OCTUBRE DE 2018  PARTIDA 09. CAPÍTULO 05. PROGRAMA 01: DIRECCIÓN DE BIBLIOTECAS, ARCHIVOS Y MUSEOS</vt:lpstr>
      <vt:lpstr>EJECUCIÓN ACUMULADA DE GASTOS A OCTUBRE DE 2018  PARTIDA 09. CAPÍTULO 05. PROGRAMA 02: RED DE BIBLIOTECAS PÚBLICAS</vt:lpstr>
      <vt:lpstr>EJECUCIÓN ACUMULADA DE GASTOS A OCTUBRE DE 2018  PARTIDA 09. CAPÍTULO 05. PROGRAMA 03: CONSEJO DE MONUMENTOS NACIONALES</vt:lpstr>
      <vt:lpstr>EJECUCIÓN ACUMULADA DE GASTOS A OCTUBRE DE 2018  PARTIDA 09. CAPÍTULO 08. PROGRAMA 01: COMISIÓN NACIONAL DE INVESTIGACIÓN CIENTÍFICA Y TECNOLÓGICA</vt:lpstr>
      <vt:lpstr>EJECUCIÓN ACUMULADA DE GASTOS A OCTUBRE DE 2018  PARTIDA 09. CAPÍTULO 08. PROGRAMA 01: COMISIÓN NACIONAL DE INVESTIGACIÓN CIENTÍFICA Y TECNOLÓGICA</vt:lpstr>
      <vt:lpstr>EJECUCIÓN ACUMULADA DE GASTOS A OCTUBRE DE 2018  PARTIDA 09. CAPÍTULO 09. PROGRAMA 01: JUNTA NACIONAL DE AUXILIO ESCOLAR Y BECAS</vt:lpstr>
      <vt:lpstr>EJECUCIÓN ACUMULADA DE GASTOS A OCTUBRE DE 2018  PARTIDA 09. CAPÍTULO 09. PROGRAMA 01: JUNTA NACIONAL DE AUXILIO ESCOLAR Y BECAS</vt:lpstr>
      <vt:lpstr>EJECUCIÓN ACUMULADA DE GASTOS A OCTUBRE DE 2018  PARTIDA 09. CAPÍTULO 09. PROGRAMA 02: SALUD ESCOLAR</vt:lpstr>
      <vt:lpstr>EJECUCIÓN ACUMULADA DE GASTOS A OCTUBRE DE 2018  PARTIDA 09. CAPÍTULO 09. PROGRAMA 03: BECAS Y ASISTENCIALIDAD ESTUDIANTIL</vt:lpstr>
      <vt:lpstr>EJECUCIÓN ACUMULADA DE GASTOS A OCTUBRE DE 2018  PARTIDA 09. CAPÍTULO 09. PROGRAMA 03: BECAS Y ASISTENCIALIDAD ESTUDIANTIL</vt:lpstr>
      <vt:lpstr>EJECUCIÓN ACUMULADA DE GASTOS A OCTUBRE DE 2018  PARTIDA 09. CAPÍTULO 11. PROGRAMA 01: JUNTA NACIONAL DE JARDINES INFANTILES</vt:lpstr>
      <vt:lpstr>EJECUCIÓN ACUMULADA DE GASTOS A OCTUBRE DE 2018  PARTIDA 09. CAPÍTULO 11. PROGRAMA 01: JUNTA NACIONAL DE JARDINES INFANTILES</vt:lpstr>
      <vt:lpstr>EJECUCIÓN ACUMULADA DE GASTOS A OCTUBRE DE 2018  PARTIDA 09. CAPÍTULO 11. PROGRAMA 02: PROGRAMAS ALTERNATIVOS DE ENSEÑANZA PRE-ESCOLAR</vt:lpstr>
      <vt:lpstr>EJECUCIÓN ACUMULADA DE GASTOS A OCTUBRE DE 2018  PARTIDA 09. CAPÍTULO 13. PROGRAMA 01: CONSEJO DE RECTORES</vt:lpstr>
      <vt:lpstr>EJECUCIÓN ACUMULADA DE GASTOS A OCTUBRE DE 2018  PARTIDA 09. CAPÍTULO 15. PROGRAMA 01: CONSEJO NACIONAL DE EDUCACIÓN</vt:lpstr>
      <vt:lpstr>EJECUCIÓN ACUMULADA DE GASTOS A OCTUBRE DE 2018  PARTIDA 09. CAPÍTULO 16. PROGRAMA 01: CONSEJO NACIONAL DE LA CULTURA Y LAS ARTES</vt:lpstr>
      <vt:lpstr>EJECUCIÓN ACUMULADA DE GASTOS A OCTUBRE DE 2018  PARTIDA 09. CAPÍTULO 16. PROGRAMA 01: CONSEJO NACIONAL DE LA CULTURA Y LAS ARTES</vt:lpstr>
      <vt:lpstr>EJECUCIÓN ACUMULADA DE GASTOS A OCTUBRE DE 2018  PARTIDA 09. CAPÍTULO 16. PROGRAMA 02: FONDOS CULTURALES Y ARTÍSTICOS</vt:lpstr>
      <vt:lpstr>EJECUCIÓN ACUMULADA DE GASTOS A OCTUBRE DE 2018  PARTIDA 09. CAPÍTULO 17. PROGRAMA 01: DIRECCIÓN DE EDUCACIÓN PÚBLICA</vt:lpstr>
      <vt:lpstr>EJECUCIÓN ACUMULADA DE GASTOS A OCTUBRE DE 2018  PARTIDA 09. CAPÍTULO 17. PROGRAMA 02: FORTALECIMIENTO DE LA EDUCACIÓN ESCOLAR PÚBLICA</vt:lpstr>
      <vt:lpstr>EJECUCIÓN ACUMULADA DE GASTOS A OCTUBRE DE 2018  PARTIDA 09. CAPÍTULO 17. PROGRAMA 03: APOYO A LA IMPLEMENTACIÓN DE LOS SERVICIOS LOCALES DE EDUCACIÓN</vt:lpstr>
      <vt:lpstr>EJECUCIÓN ACUMULADA DE GASTOS A OCTUBRE DE 2018  PARTIDA 09. CAPÍTULO 18. PROGRAMA 01: SERVICIO LOCAL DE EDUCACIÓN BARRANCAS, GASTOS ADMINISTRATIVOS</vt:lpstr>
      <vt:lpstr>EJECUCIÓN ACUMULADA DE GASTOS A OCTUBRE DE 2018  PARTIDA 09. CAPÍTULO 18. PROGRAMA 02: SERVICIO LOCAL DE EDUCACIÓN BARRANCAS, SERVICIO EDUCATIVO</vt:lpstr>
      <vt:lpstr>EJECUCIÓN ACUMULADA DE GASTOS A OCTUBRE DE 2018  PARTIDA 09. CAPÍTULO 19. PROGRAMA 01: SERVICIO LOCAL DE EDUCACIÓN PUERTO CORDILLERA, GASTOS ADMINISTRATIVOS</vt:lpstr>
      <vt:lpstr>EJECUCIÓN ACUMULADA DE GASTOS A OCTUBRE DE 2018  PARTIDA 09. CAPÍTULO 19. PROGRAMA 02: SERVICIO LOCAL DE EDUCACIÓN PUERTO CORDILLERA, SERVICIO EDUCATIVO</vt:lpstr>
      <vt:lpstr>EJECUCIÓN ACUMULADA DE GASTOS A OCTUBRE DE 2018  PARTIDA 09. CAPÍTULO 21. PROGRAMA 01: SERVICIO LOCAL DE EDUCACIÓN HUASCO, GASTOS ADMINISTRATIVOS</vt:lpstr>
      <vt:lpstr>EJECUCIÓN ACUMULADA DE GASTOS A OCTUBRE DE 2018  PARTIDA 09. CAPÍTULO 21. PROGRAMA 02: SERVICIO LOCAL DE EDUCACIÓN HUASCO, SERVICIO EDUCATIVO</vt:lpstr>
      <vt:lpstr>EJECUCIÓN ACUMULADA DE GASTOS A OCTUBRE DE 2018  PARTIDA 09. CAPÍTULO 22. PROGRAMA 01: SERVICIO LOCAL DE EDUCACIÓN COSTA ARAUCANÍA, GASTOS ADMINISTRATIVOS</vt:lpstr>
      <vt:lpstr>EJECUCIÓN ACUMULADA DE GASTOS A OCTUBRE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285</cp:revision>
  <cp:lastPrinted>2018-08-03T21:42:16Z</cp:lastPrinted>
  <dcterms:created xsi:type="dcterms:W3CDTF">2016-06-23T13:38:47Z</dcterms:created>
  <dcterms:modified xsi:type="dcterms:W3CDTF">2019-01-17T14:20:03Z</dcterms:modified>
</cp:coreProperties>
</file>