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302" r:id="rId5"/>
    <p:sldId id="303" r:id="rId6"/>
    <p:sldId id="301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8" y="1597025"/>
            <a:ext cx="586422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1604963"/>
            <a:ext cx="5797550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500313"/>
            <a:ext cx="75247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71663"/>
            <a:ext cx="8229600" cy="27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3166</TotalTime>
  <Words>83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JULIO DE 2019 PARTIDA 28: SERVICIO ELECTORAL</vt:lpstr>
      <vt:lpstr>Presentación de PowerPoint</vt:lpstr>
      <vt:lpstr>Presentación de PowerPoint</vt:lpstr>
      <vt:lpstr>Presentación de PowerPoint</vt:lpstr>
      <vt:lpstr>EJECUCIÓN ACUMULADA DE GASTOS A JULIO DE 2019  PARTIDA 28 SERVICIO ELECTORAL</vt:lpstr>
      <vt:lpstr>EJECUCIÓN ACUMULADA DE GASTOS A JULIO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205</cp:revision>
  <cp:lastPrinted>2019-10-09T11:55:36Z</cp:lastPrinted>
  <dcterms:created xsi:type="dcterms:W3CDTF">2016-06-23T13:38:47Z</dcterms:created>
  <dcterms:modified xsi:type="dcterms:W3CDTF">2019-11-15T19:50:39Z</dcterms:modified>
</cp:coreProperties>
</file>