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6-404F-9F7C-AA1AC3D50806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46-404F-9F7C-AA1AC3D50806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46-404F-9F7C-AA1AC3D50806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46-404F-9F7C-AA1AC3D50806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46-404F-9F7C-AA1AC3D50806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46-404F-9F7C-AA1AC3D508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21'!$D$32:$E$32</c:f>
              <c:numCache>
                <c:formatCode>0.0%</c:formatCode>
                <c:ptCount val="2"/>
                <c:pt idx="0">
                  <c:v>5.1202352557555356E-2</c:v>
                </c:pt>
                <c:pt idx="1">
                  <c:v>9.8407249973095551E-2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46-404F-9F7C-AA1AC3D508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4F-4D68-B1F3-934CE878D5D9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4F-4D68-B1F3-934CE878D5D9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34F-4D68-B1F3-934CE878D5D9}"/>
              </c:ext>
            </c:extLst>
          </c:dPt>
          <c:dPt>
            <c:idx val="1"/>
            <c:marker>
              <c:symbol val="circle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3-D34F-4D68-B1F3-934CE878D5D9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4F-4D68-B1F3-934CE878D5D9}"/>
                </c:ext>
              </c:extLst>
            </c:dLbl>
            <c:dLbl>
              <c:idx val="1"/>
              <c:layout>
                <c:manualLayout>
                  <c:x val="-5.616224648985961E-2"/>
                  <c:y val="-4.0730282061739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4F-4D68-B1F3-934CE878D5D9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4F-4D68-B1F3-934CE878D5D9}"/>
                </c:ext>
              </c:extLst>
            </c:dLbl>
            <c:dLbl>
              <c:idx val="3"/>
              <c:layout>
                <c:manualLayout>
                  <c:x val="-9.36037441497660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4F-4D68-B1F3-934CE878D5D9}"/>
                </c:ext>
              </c:extLst>
            </c:dLbl>
            <c:dLbl>
              <c:idx val="4"/>
              <c:layout>
                <c:manualLayout>
                  <c:x val="-7.6268836391258615E-17"/>
                  <c:y val="1.097393215863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4F-4D68-B1F3-934CE878D5D9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4F-4D68-B1F3-934CE878D5D9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4F-4D68-B1F3-934CE878D5D9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4F-4D68-B1F3-934CE878D5D9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4F-4D68-B1F3-934CE878D5D9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4F-4D68-B1F3-934CE878D5D9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4F-4D68-B1F3-934CE878D5D9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4F-4D68-B1F3-934CE878D5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21'!$D$25:$E$25</c:f>
              <c:numCache>
                <c:formatCode>0.0%</c:formatCode>
                <c:ptCount val="2"/>
                <c:pt idx="0">
                  <c:v>5.1202352557555356E-2</c:v>
                </c:pt>
                <c:pt idx="1">
                  <c:v>0.14956426516803251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34F-4D68-B1F3-934CE878D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16EBA1-74C1-4519-AC6A-42EE16988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53366"/>
              </p:ext>
            </p:extLst>
          </p:nvPr>
        </p:nvGraphicFramePr>
        <p:xfrm>
          <a:off x="501716" y="1720444"/>
          <a:ext cx="8074652" cy="4190801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1777160416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2796543439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18418513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907526085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019561037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66720913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539457359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606275208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2920070609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50569808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1321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6681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13.333.875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307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2.475.604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48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61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9.797.588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288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15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16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9.787.997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78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9.507.798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911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869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9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937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429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1978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229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94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98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4725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557.431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25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00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7189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466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4793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867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070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638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200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93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67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7" y="743196"/>
            <a:ext cx="81525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E5D3BE-A205-43FF-89CE-41E6145CF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56853"/>
              </p:ext>
            </p:extLst>
          </p:nvPr>
        </p:nvGraphicFramePr>
        <p:xfrm>
          <a:off x="537887" y="1775303"/>
          <a:ext cx="8124406" cy="3017458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1911975514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1898570408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1638183247"/>
                    </a:ext>
                  </a:extLst>
                </a:gridCol>
                <a:gridCol w="3106471">
                  <a:extLst>
                    <a:ext uri="{9D8B030D-6E8A-4147-A177-3AD203B41FA5}">
                      <a16:colId xmlns:a16="http://schemas.microsoft.com/office/drawing/2014/main" val="398361446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2134856161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849940260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85697927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823005416"/>
                    </a:ext>
                  </a:extLst>
                </a:gridCol>
                <a:gridCol w="659686">
                  <a:extLst>
                    <a:ext uri="{9D8B030D-6E8A-4147-A177-3AD203B41FA5}">
                      <a16:colId xmlns:a16="http://schemas.microsoft.com/office/drawing/2014/main" val="4160464248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136524623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03972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09208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1.969.549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8047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581.861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08831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92.415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074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1.098.676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90287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1.098.676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82563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9872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141.770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35618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9103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57.669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9106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5714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3327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0851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3196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2875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263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1589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46292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6642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09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93E6A9-139A-403C-988D-D1860C703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96791"/>
              </p:ext>
            </p:extLst>
          </p:nvPr>
        </p:nvGraphicFramePr>
        <p:xfrm>
          <a:off x="509452" y="1913531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397401631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1209103240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2118734011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1317342288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85622035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252684940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15238188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665073161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2360193003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2491042641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062254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04135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9.893.647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7655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1.529.061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4407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214.274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0478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7862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8460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5027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137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12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9297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71690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2014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9339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0561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0923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92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8808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54995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0350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1662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4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013538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8458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938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6411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307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43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7A4830-E2D9-47F6-937E-68C42AB3B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95979"/>
              </p:ext>
            </p:extLst>
          </p:nvPr>
        </p:nvGraphicFramePr>
        <p:xfrm>
          <a:off x="527010" y="2016253"/>
          <a:ext cx="8111240" cy="2190055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959462199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3634083754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1469172781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3522293142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160273776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72872582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915937748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018565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794427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3907876859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2897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662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319.516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2919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319.516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683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9845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6510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216.973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13780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8279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90904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975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5872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7.830.689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7008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5804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3330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FE2904-713D-4F22-AA4C-440752068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55105"/>
              </p:ext>
            </p:extLst>
          </p:nvPr>
        </p:nvGraphicFramePr>
        <p:xfrm>
          <a:off x="539552" y="1721410"/>
          <a:ext cx="8064895" cy="4442272"/>
        </p:xfrm>
        <a:graphic>
          <a:graphicData uri="http://schemas.openxmlformats.org/drawingml/2006/table">
            <a:tbl>
              <a:tblPr/>
              <a:tblGrid>
                <a:gridCol w="270271">
                  <a:extLst>
                    <a:ext uri="{9D8B030D-6E8A-4147-A177-3AD203B41FA5}">
                      <a16:colId xmlns:a16="http://schemas.microsoft.com/office/drawing/2014/main" val="2327939893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254595085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3200559422"/>
                    </a:ext>
                  </a:extLst>
                </a:gridCol>
                <a:gridCol w="3048661">
                  <a:extLst>
                    <a:ext uri="{9D8B030D-6E8A-4147-A177-3AD203B41FA5}">
                      <a16:colId xmlns:a16="http://schemas.microsoft.com/office/drawing/2014/main" val="370973404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24417236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24061839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53838996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549699757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2279246621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36352904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44236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428709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4.586.981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3310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795.232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3003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78.128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798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6262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907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8914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1.298.994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8434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1.298.994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4300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93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9145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255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36885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855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05060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543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45607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66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257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04574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0417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86667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841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379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3054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454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447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6629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2.411.307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071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2.411.307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241130,7%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342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D1A3BD-5A8A-461E-B8B3-C47FFD2A7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21880"/>
              </p:ext>
            </p:extLst>
          </p:nvPr>
        </p:nvGraphicFramePr>
        <p:xfrm>
          <a:off x="566623" y="1720674"/>
          <a:ext cx="7992891" cy="3416651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1253930457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685796440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914140340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893846083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040738133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849185652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73246518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069905982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862308472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388363304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759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844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10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81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577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5.035.164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751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00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4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17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99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038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69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2.172.673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770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50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298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3194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319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213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516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32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7447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4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7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FEBREROR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0BF705-623E-4DF7-9357-710110381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54412"/>
              </p:ext>
            </p:extLst>
          </p:nvPr>
        </p:nvGraphicFramePr>
        <p:xfrm>
          <a:off x="539552" y="1846236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29785159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684747998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554754413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1270898340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0329096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1210685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8994500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55268577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633792894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43504964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18298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73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5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73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74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2420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752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250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22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724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834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4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BE9B7A-9E89-4A37-97CA-DC5FEDDD8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11274"/>
              </p:ext>
            </p:extLst>
          </p:nvPr>
        </p:nvGraphicFramePr>
        <p:xfrm>
          <a:off x="524869" y="1832413"/>
          <a:ext cx="8004165" cy="3411707"/>
        </p:xfrm>
        <a:graphic>
          <a:graphicData uri="http://schemas.openxmlformats.org/drawingml/2006/table">
            <a:tbl>
              <a:tblPr/>
              <a:tblGrid>
                <a:gridCol w="268236">
                  <a:extLst>
                    <a:ext uri="{9D8B030D-6E8A-4147-A177-3AD203B41FA5}">
                      <a16:colId xmlns:a16="http://schemas.microsoft.com/office/drawing/2014/main" val="1933998784"/>
                    </a:ext>
                  </a:extLst>
                </a:gridCol>
                <a:gridCol w="268236">
                  <a:extLst>
                    <a:ext uri="{9D8B030D-6E8A-4147-A177-3AD203B41FA5}">
                      <a16:colId xmlns:a16="http://schemas.microsoft.com/office/drawing/2014/main" val="917419894"/>
                    </a:ext>
                  </a:extLst>
                </a:gridCol>
                <a:gridCol w="268236">
                  <a:extLst>
                    <a:ext uri="{9D8B030D-6E8A-4147-A177-3AD203B41FA5}">
                      <a16:colId xmlns:a16="http://schemas.microsoft.com/office/drawing/2014/main" val="1146109758"/>
                    </a:ext>
                  </a:extLst>
                </a:gridCol>
                <a:gridCol w="3025702">
                  <a:extLst>
                    <a:ext uri="{9D8B030D-6E8A-4147-A177-3AD203B41FA5}">
                      <a16:colId xmlns:a16="http://schemas.microsoft.com/office/drawing/2014/main" val="2182847284"/>
                    </a:ext>
                  </a:extLst>
                </a:gridCol>
                <a:gridCol w="718873">
                  <a:extLst>
                    <a:ext uri="{9D8B030D-6E8A-4147-A177-3AD203B41FA5}">
                      <a16:colId xmlns:a16="http://schemas.microsoft.com/office/drawing/2014/main" val="3196630403"/>
                    </a:ext>
                  </a:extLst>
                </a:gridCol>
                <a:gridCol w="718873">
                  <a:extLst>
                    <a:ext uri="{9D8B030D-6E8A-4147-A177-3AD203B41FA5}">
                      <a16:colId xmlns:a16="http://schemas.microsoft.com/office/drawing/2014/main" val="2079138076"/>
                    </a:ext>
                  </a:extLst>
                </a:gridCol>
                <a:gridCol w="718873">
                  <a:extLst>
                    <a:ext uri="{9D8B030D-6E8A-4147-A177-3AD203B41FA5}">
                      <a16:colId xmlns:a16="http://schemas.microsoft.com/office/drawing/2014/main" val="2842144268"/>
                    </a:ext>
                  </a:extLst>
                </a:gridCol>
                <a:gridCol w="718873">
                  <a:extLst>
                    <a:ext uri="{9D8B030D-6E8A-4147-A177-3AD203B41FA5}">
                      <a16:colId xmlns:a16="http://schemas.microsoft.com/office/drawing/2014/main" val="3329049385"/>
                    </a:ext>
                  </a:extLst>
                </a:gridCol>
                <a:gridCol w="654496">
                  <a:extLst>
                    <a:ext uri="{9D8B030D-6E8A-4147-A177-3AD203B41FA5}">
                      <a16:colId xmlns:a16="http://schemas.microsoft.com/office/drawing/2014/main" val="1945927724"/>
                    </a:ext>
                  </a:extLst>
                </a:gridCol>
                <a:gridCol w="643767">
                  <a:extLst>
                    <a:ext uri="{9D8B030D-6E8A-4147-A177-3AD203B41FA5}">
                      <a16:colId xmlns:a16="http://schemas.microsoft.com/office/drawing/2014/main" val="1129737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886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1730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22.213.374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2.017.776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64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9.136.451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677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4.598.453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143.930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902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3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97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114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5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26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7340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236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23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44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187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314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92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89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09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95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011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31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6253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92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7" y="811484"/>
            <a:ext cx="79930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8" y="1459345"/>
            <a:ext cx="7984695" cy="3550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D6DBEB-C3E7-499D-B927-13F74DE1D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84170"/>
              </p:ext>
            </p:extLst>
          </p:nvPr>
        </p:nvGraphicFramePr>
        <p:xfrm>
          <a:off x="540366" y="1871953"/>
          <a:ext cx="8007747" cy="2496794"/>
        </p:xfrm>
        <a:graphic>
          <a:graphicData uri="http://schemas.openxmlformats.org/drawingml/2006/table">
            <a:tbl>
              <a:tblPr/>
              <a:tblGrid>
                <a:gridCol w="268357">
                  <a:extLst>
                    <a:ext uri="{9D8B030D-6E8A-4147-A177-3AD203B41FA5}">
                      <a16:colId xmlns:a16="http://schemas.microsoft.com/office/drawing/2014/main" val="3437121207"/>
                    </a:ext>
                  </a:extLst>
                </a:gridCol>
                <a:gridCol w="268357">
                  <a:extLst>
                    <a:ext uri="{9D8B030D-6E8A-4147-A177-3AD203B41FA5}">
                      <a16:colId xmlns:a16="http://schemas.microsoft.com/office/drawing/2014/main" val="644491503"/>
                    </a:ext>
                  </a:extLst>
                </a:gridCol>
                <a:gridCol w="268357">
                  <a:extLst>
                    <a:ext uri="{9D8B030D-6E8A-4147-A177-3AD203B41FA5}">
                      <a16:colId xmlns:a16="http://schemas.microsoft.com/office/drawing/2014/main" val="3589652702"/>
                    </a:ext>
                  </a:extLst>
                </a:gridCol>
                <a:gridCol w="3027056">
                  <a:extLst>
                    <a:ext uri="{9D8B030D-6E8A-4147-A177-3AD203B41FA5}">
                      <a16:colId xmlns:a16="http://schemas.microsoft.com/office/drawing/2014/main" val="70644185"/>
                    </a:ext>
                  </a:extLst>
                </a:gridCol>
                <a:gridCol w="719194">
                  <a:extLst>
                    <a:ext uri="{9D8B030D-6E8A-4147-A177-3AD203B41FA5}">
                      <a16:colId xmlns:a16="http://schemas.microsoft.com/office/drawing/2014/main" val="2583868922"/>
                    </a:ext>
                  </a:extLst>
                </a:gridCol>
                <a:gridCol w="719194">
                  <a:extLst>
                    <a:ext uri="{9D8B030D-6E8A-4147-A177-3AD203B41FA5}">
                      <a16:colId xmlns:a16="http://schemas.microsoft.com/office/drawing/2014/main" val="1837301817"/>
                    </a:ext>
                  </a:extLst>
                </a:gridCol>
                <a:gridCol w="719194">
                  <a:extLst>
                    <a:ext uri="{9D8B030D-6E8A-4147-A177-3AD203B41FA5}">
                      <a16:colId xmlns:a16="http://schemas.microsoft.com/office/drawing/2014/main" val="116232441"/>
                    </a:ext>
                  </a:extLst>
                </a:gridCol>
                <a:gridCol w="719194">
                  <a:extLst>
                    <a:ext uri="{9D8B030D-6E8A-4147-A177-3AD203B41FA5}">
                      <a16:colId xmlns:a16="http://schemas.microsoft.com/office/drawing/2014/main" val="1254732637"/>
                    </a:ext>
                  </a:extLst>
                </a:gridCol>
                <a:gridCol w="654789">
                  <a:extLst>
                    <a:ext uri="{9D8B030D-6E8A-4147-A177-3AD203B41FA5}">
                      <a16:colId xmlns:a16="http://schemas.microsoft.com/office/drawing/2014/main" val="4054841586"/>
                    </a:ext>
                  </a:extLst>
                </a:gridCol>
                <a:gridCol w="644055">
                  <a:extLst>
                    <a:ext uri="{9D8B030D-6E8A-4147-A177-3AD203B41FA5}">
                      <a16:colId xmlns:a16="http://schemas.microsoft.com/office/drawing/2014/main" val="24267012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5118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786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571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16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462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87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86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73012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56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157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023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50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6672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378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339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60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799289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2F3F2B-B576-4321-ACAB-67B24C652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96405"/>
              </p:ext>
            </p:extLst>
          </p:nvPr>
        </p:nvGraphicFramePr>
        <p:xfrm>
          <a:off x="539550" y="2017900"/>
          <a:ext cx="7992889" cy="3008256"/>
        </p:xfrm>
        <a:graphic>
          <a:graphicData uri="http://schemas.openxmlformats.org/drawingml/2006/table">
            <a:tbl>
              <a:tblPr/>
              <a:tblGrid>
                <a:gridCol w="262579">
                  <a:extLst>
                    <a:ext uri="{9D8B030D-6E8A-4147-A177-3AD203B41FA5}">
                      <a16:colId xmlns:a16="http://schemas.microsoft.com/office/drawing/2014/main" val="3712187433"/>
                    </a:ext>
                  </a:extLst>
                </a:gridCol>
                <a:gridCol w="262579">
                  <a:extLst>
                    <a:ext uri="{9D8B030D-6E8A-4147-A177-3AD203B41FA5}">
                      <a16:colId xmlns:a16="http://schemas.microsoft.com/office/drawing/2014/main" val="573654505"/>
                    </a:ext>
                  </a:extLst>
                </a:gridCol>
                <a:gridCol w="262579">
                  <a:extLst>
                    <a:ext uri="{9D8B030D-6E8A-4147-A177-3AD203B41FA5}">
                      <a16:colId xmlns:a16="http://schemas.microsoft.com/office/drawing/2014/main" val="3773906579"/>
                    </a:ext>
                  </a:extLst>
                </a:gridCol>
                <a:gridCol w="3119432">
                  <a:extLst>
                    <a:ext uri="{9D8B030D-6E8A-4147-A177-3AD203B41FA5}">
                      <a16:colId xmlns:a16="http://schemas.microsoft.com/office/drawing/2014/main" val="3919054453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1628893199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2196909522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4142808851"/>
                    </a:ext>
                  </a:extLst>
                </a:gridCol>
                <a:gridCol w="703710">
                  <a:extLst>
                    <a:ext uri="{9D8B030D-6E8A-4147-A177-3AD203B41FA5}">
                      <a16:colId xmlns:a16="http://schemas.microsoft.com/office/drawing/2014/main" val="2219734681"/>
                    </a:ext>
                  </a:extLst>
                </a:gridCol>
                <a:gridCol w="640692">
                  <a:extLst>
                    <a:ext uri="{9D8B030D-6E8A-4147-A177-3AD203B41FA5}">
                      <a16:colId xmlns:a16="http://schemas.microsoft.com/office/drawing/2014/main" val="2471232169"/>
                    </a:ext>
                  </a:extLst>
                </a:gridCol>
                <a:gridCol w="630188">
                  <a:extLst>
                    <a:ext uri="{9D8B030D-6E8A-4147-A177-3AD203B41FA5}">
                      <a16:colId xmlns:a16="http://schemas.microsoft.com/office/drawing/2014/main" val="3272050847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581399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466299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10.035.162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3691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10.035.162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0872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0791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3139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9.999.387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2641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9.999.387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4807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2296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7159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467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64718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1413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975762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66157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820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9493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38461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12884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34483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39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325110"/>
              </p:ext>
            </p:extLst>
          </p:nvPr>
        </p:nvGraphicFramePr>
        <p:xfrm>
          <a:off x="1426368" y="1988840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270475"/>
              </p:ext>
            </p:extLst>
          </p:nvPr>
        </p:nvGraphicFramePr>
        <p:xfrm>
          <a:off x="1475656" y="1988840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97578C-11D9-4B9D-9C67-2BAEF2147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73349"/>
              </p:ext>
            </p:extLst>
          </p:nvPr>
        </p:nvGraphicFramePr>
        <p:xfrm>
          <a:off x="539552" y="1939730"/>
          <a:ext cx="8041072" cy="1917923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1869449542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1742786698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878809967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266996708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281683813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738739605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2698971535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385675669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3644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2500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675.780.494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101.072.613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1359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10.834.991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9999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1.383.572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61328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8385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63.241.624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030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8476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59914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9437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872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6.224.913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24.552.281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31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516F569-3EB5-4B2A-8BBA-2D75D84C0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80131"/>
              </p:ext>
            </p:extLst>
          </p:nvPr>
        </p:nvGraphicFramePr>
        <p:xfrm>
          <a:off x="575868" y="1850982"/>
          <a:ext cx="7992263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2827004816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2428172377"/>
                    </a:ext>
                  </a:extLst>
                </a:gridCol>
                <a:gridCol w="3125962">
                  <a:extLst>
                    <a:ext uri="{9D8B030D-6E8A-4147-A177-3AD203B41FA5}">
                      <a16:colId xmlns:a16="http://schemas.microsoft.com/office/drawing/2014/main" val="2271615340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422469752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75919461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37225682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993532472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2122727561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1513112237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591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4326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314.430.385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60.262.394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171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74.453.688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19.902.045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31800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40.360.349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20801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13.333.875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18639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1.969.549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15438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9.893.647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0295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4.586.981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2150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74971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22.213.374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2.017.776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4300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10.250.693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2324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43740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10.035.162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6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C1EC11-F82B-452B-8C10-B8B953630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1839"/>
              </p:ext>
            </p:extLst>
          </p:nvPr>
        </p:nvGraphicFramePr>
        <p:xfrm>
          <a:off x="547184" y="1787556"/>
          <a:ext cx="8017441" cy="3806198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347218595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498009080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856133379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1819821862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17337461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61017023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83251724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281755410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2351991923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287611140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657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160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74.453.688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19.902.045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59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22.793.037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19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56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371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2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10.391.060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57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20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0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9.941.373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02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9675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4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3587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61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25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399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20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23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6844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526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59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271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238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7369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19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1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53A597-4C10-4C9C-9FEF-6FC0B09E3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074022"/>
              </p:ext>
            </p:extLst>
          </p:nvPr>
        </p:nvGraphicFramePr>
        <p:xfrm>
          <a:off x="547184" y="1788300"/>
          <a:ext cx="8017441" cy="18089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390350776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401798520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403974366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336863090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94882058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53612231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925844807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980878532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4149901531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24766883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75549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79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40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7820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267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24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199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5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734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421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993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04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C2DCCAF-F0AE-4B6D-822B-E4E8CE2B3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2360"/>
              </p:ext>
            </p:extLst>
          </p:nvPr>
        </p:nvGraphicFramePr>
        <p:xfrm>
          <a:off x="539832" y="1812834"/>
          <a:ext cx="8080290" cy="4537022"/>
        </p:xfrm>
        <a:graphic>
          <a:graphicData uri="http://schemas.openxmlformats.org/drawingml/2006/table">
            <a:tbl>
              <a:tblPr/>
              <a:tblGrid>
                <a:gridCol w="270787">
                  <a:extLst>
                    <a:ext uri="{9D8B030D-6E8A-4147-A177-3AD203B41FA5}">
                      <a16:colId xmlns:a16="http://schemas.microsoft.com/office/drawing/2014/main" val="3300392915"/>
                    </a:ext>
                  </a:extLst>
                </a:gridCol>
                <a:gridCol w="270787">
                  <a:extLst>
                    <a:ext uri="{9D8B030D-6E8A-4147-A177-3AD203B41FA5}">
                      <a16:colId xmlns:a16="http://schemas.microsoft.com/office/drawing/2014/main" val="3939409388"/>
                    </a:ext>
                  </a:extLst>
                </a:gridCol>
                <a:gridCol w="270787">
                  <a:extLst>
                    <a:ext uri="{9D8B030D-6E8A-4147-A177-3AD203B41FA5}">
                      <a16:colId xmlns:a16="http://schemas.microsoft.com/office/drawing/2014/main" val="877358261"/>
                    </a:ext>
                  </a:extLst>
                </a:gridCol>
                <a:gridCol w="3054479">
                  <a:extLst>
                    <a:ext uri="{9D8B030D-6E8A-4147-A177-3AD203B41FA5}">
                      <a16:colId xmlns:a16="http://schemas.microsoft.com/office/drawing/2014/main" val="419200234"/>
                    </a:ext>
                  </a:extLst>
                </a:gridCol>
                <a:gridCol w="725710">
                  <a:extLst>
                    <a:ext uri="{9D8B030D-6E8A-4147-A177-3AD203B41FA5}">
                      <a16:colId xmlns:a16="http://schemas.microsoft.com/office/drawing/2014/main" val="1885412271"/>
                    </a:ext>
                  </a:extLst>
                </a:gridCol>
                <a:gridCol w="725710">
                  <a:extLst>
                    <a:ext uri="{9D8B030D-6E8A-4147-A177-3AD203B41FA5}">
                      <a16:colId xmlns:a16="http://schemas.microsoft.com/office/drawing/2014/main" val="3515197040"/>
                    </a:ext>
                  </a:extLst>
                </a:gridCol>
                <a:gridCol w="725710">
                  <a:extLst>
                    <a:ext uri="{9D8B030D-6E8A-4147-A177-3AD203B41FA5}">
                      <a16:colId xmlns:a16="http://schemas.microsoft.com/office/drawing/2014/main" val="2706459262"/>
                    </a:ext>
                  </a:extLst>
                </a:gridCol>
                <a:gridCol w="725710">
                  <a:extLst>
                    <a:ext uri="{9D8B030D-6E8A-4147-A177-3AD203B41FA5}">
                      <a16:colId xmlns:a16="http://schemas.microsoft.com/office/drawing/2014/main" val="1978001844"/>
                    </a:ext>
                  </a:extLst>
                </a:gridCol>
                <a:gridCol w="660721">
                  <a:extLst>
                    <a:ext uri="{9D8B030D-6E8A-4147-A177-3AD203B41FA5}">
                      <a16:colId xmlns:a16="http://schemas.microsoft.com/office/drawing/2014/main" val="2169562723"/>
                    </a:ext>
                  </a:extLst>
                </a:gridCol>
                <a:gridCol w="649889">
                  <a:extLst>
                    <a:ext uri="{9D8B030D-6E8A-4147-A177-3AD203B41FA5}">
                      <a16:colId xmlns:a16="http://schemas.microsoft.com/office/drawing/2014/main" val="1908925844"/>
                    </a:ext>
                  </a:extLst>
                </a:gridCol>
              </a:tblGrid>
              <a:tr h="10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67439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51976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40.360.349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45234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35.804.186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0254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89585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9145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25.918.396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412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166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0701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400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14840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10.238.196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7037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19607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88792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55300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9233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75235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23273"/>
                  </a:ext>
                </a:extLst>
              </a:tr>
              <a:tr h="113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9.885.790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6135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57.066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2178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1.088.754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4146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74037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8.002.800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30740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3416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8.919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9948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670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128.845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35925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564571"/>
                  </a:ext>
                </a:extLst>
              </a:tr>
              <a:tr h="166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595462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2185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91217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403638"/>
                  </a:ext>
                </a:extLst>
              </a:tr>
              <a:tr h="159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319209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88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5433</Words>
  <Application>Microsoft Office PowerPoint</Application>
  <PresentationFormat>Presentación en pantalla (4:3)</PresentationFormat>
  <Paragraphs>3176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2_Tema de Office</vt:lpstr>
      <vt:lpstr>EJECUCIÓN ACUMULADA DE GASTOS PRESUPUESTARIOS AL MES DE FEBRERO DE 2020 PARTIDA 21:  MINISTERIO DE DESARROLLO SOCIAL</vt:lpstr>
      <vt:lpstr>EJECUCIÓN ACUMULADA DE GASTOS A FEBRERO DE 2020  PARTIDA 21 MINISTERIO DE DESARROLLO SOCIAL</vt:lpstr>
      <vt:lpstr>Presentación de PowerPoint</vt:lpstr>
      <vt:lpstr>Presentación de PowerPoint</vt:lpstr>
      <vt:lpstr>EJECUCIÓN ACUMULADA DE GASTOS A FEBRERO DE 2020  PARTIDA 21 MINISTERIO DE DESARROLLO SOCIAL</vt:lpstr>
      <vt:lpstr>EJECUCIÓN ACUMULADA DE GASTOS A FEBRERO DE 2020  PARTIDA 2I RESUMEN POR CAPÍTULOS</vt:lpstr>
      <vt:lpstr>EJECUCIÓN ACUMULADA DE GASTOS A FEBRERO DE 2020  PARTIDA 21. CAPÍTULO 01. PROGRAMA 01:  SUBSECRETARÍA DE SERVICIOS SOCIALES</vt:lpstr>
      <vt:lpstr>EJECUCIÓN ACUMULADA DE GASTOS A FEBRERO DE 2020  PARTIDA 21. CAPÍTULO 01. PROGRAMA 01:  SUBSECRETARÍA DE SERVICIOS SOCIALES</vt:lpstr>
      <vt:lpstr>EJECUCIÓN ACUMULADA DE GASTOS A FEBRERO DE 2020  PARTIDA 21. CAPÍTULO 01. PROGRAMA 05:  INGRESO ÉTICO FAMILIAR Y SISTEMA CHILE SOLIDARIO</vt:lpstr>
      <vt:lpstr>EJECUCIÓN ACUMULADA DE GASTOS A FEBRERO DE 2020  PARTIDA 21. CAPÍTULO 02. PROGRAMA 01:  FONDO DE SOLIDARIDAD E INVERSIÓN SOCIAL</vt:lpstr>
      <vt:lpstr>EJECUCIÓN ACUMULADA DE GASTOS A FEBRERO DE 2020  PARTIDA 21. CAPÍTULO 05. PROGRAMA 01:  INSTITUTO NACIONAL DE LA JUVENTUD</vt:lpstr>
      <vt:lpstr>EJECUCIÓN ACUMULADA DE GASTOS A FEBRERO DE 2020  PARTIDA 21. CAPÍTULO 06. PROGRAMA 01:  CORPORACIÓN NACIONAL DE DESARROLLO INDÍGENA</vt:lpstr>
      <vt:lpstr>EJECUCIÓN ACUMULADA DE GASTOS A FEBRERO DE 2020  PARTIDA 21. CAPÍTULO 06. PROGRAMA 01:  CORPORACIÓN NACIONAL DE DESARROLLO INDÍGENA</vt:lpstr>
      <vt:lpstr>EJECUCIÓN ACUMULADA DE GASTOS A FEBRERO DE 2020  PARTIDA 21. CAPÍTULO 07. PROGRAMA 01:  SERVICIO NACIONAL DE LA DISCAPACIDAD</vt:lpstr>
      <vt:lpstr>EJECUCIÓN ACUMULADA DE GASTOS A FEBRERO DE 2020  PARTIDA 21. CAPÍTULO 08. PROGRAMA 01:  SERVICIO NACIONAL DEL ADULTO MAYOR</vt:lpstr>
      <vt:lpstr>EJECUCIÓN ACUMULADA DE GASTOS A FEBRERO DE 2020  PARTIDA 21. CAPÍTULO 08. PROGRAMA 01:  SERVICIO NACIONAL DEL ADULTO FEBREROR</vt:lpstr>
      <vt:lpstr>EJECUCIÓN ACUMULADA DE GASTOS A FEBRERO DE 2020  PARTIDA 21. CAPÍTULO 09. PROGRAMA 01:  SUBSECRETARÍA DE EVALUACIÓN SOCIAL</vt:lpstr>
      <vt:lpstr>EJECUCIÓN ACUMULADA DE GASTOS A FEBRERO DE 2020  PARTIDA 21. CAPÍTULO 10. PROGRAMA 01:  SUBSECRETARÍA DE LA NIÑEZ</vt:lpstr>
      <vt:lpstr>EJECUCIÓN ACUMULADA DE GASTOS A FEBRERO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311</cp:revision>
  <cp:lastPrinted>2019-10-14T14:51:48Z</cp:lastPrinted>
  <dcterms:created xsi:type="dcterms:W3CDTF">2016-06-23T13:38:47Z</dcterms:created>
  <dcterms:modified xsi:type="dcterms:W3CDTF">2020-07-10T03:11:36Z</dcterms:modified>
</cp:coreProperties>
</file>