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CB-4DA0-AB7C-56D1FB1F5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B-4DA0-AB7C-56D1FB1F53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B-4DA0-AB7C-56D1FB1F53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4CB-4DA0-AB7C-56D1FB1F53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4CB-4DA0-AB7C-56D1FB1F53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4CB-4DA0-AB7C-56D1FB1F53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4CB-4DA0-AB7C-56D1FB1F53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4CB-4DA0-AB7C-56D1FB1F53E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'Partida 03'!$D$50:$D$54</c:f>
              <c:numCache>
                <c:formatCode>0.0%</c:formatCode>
                <c:ptCount val="5"/>
                <c:pt idx="0">
                  <c:v>0.76374866326007207</c:v>
                </c:pt>
                <c:pt idx="1">
                  <c:v>0.13434901025577126</c:v>
                </c:pt>
                <c:pt idx="2">
                  <c:v>1.4758210119153587E-2</c:v>
                </c:pt>
                <c:pt idx="3">
                  <c:v>7.1829608970746528E-2</c:v>
                </c:pt>
                <c:pt idx="4">
                  <c:v>4.4820992403369828E-4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4CB-4DA0-AB7C-56D1FB1F5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  <c:pt idx="11">
                  <c:v>0.99788942499024436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3.0934873808855122E-3"/>
                  <c:y val="1.469744102507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467436904427561E-3"/>
                  <c:y val="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920693213984861E-2"/>
                  <c:y val="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03'!$D$21:$G$21</c:f>
              <c:numCache>
                <c:formatCode>0.0%</c:formatCode>
                <c:ptCount val="4"/>
                <c:pt idx="0">
                  <c:v>7.4058890598359031E-2</c:v>
                </c:pt>
                <c:pt idx="1">
                  <c:v>0.15006238881118455</c:v>
                </c:pt>
                <c:pt idx="2">
                  <c:v>0.24630796484617012</c:v>
                </c:pt>
                <c:pt idx="3">
                  <c:v>0.32114781278853677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1053200"/>
        <c:axId val="461060648"/>
      </c:lineChart>
      <c:catAx>
        <c:axId val="46105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1060648"/>
        <c:crosses val="autoZero"/>
        <c:auto val="1"/>
        <c:lblAlgn val="ctr"/>
        <c:lblOffset val="100"/>
        <c:noMultiLvlLbl val="0"/>
      </c:catAx>
      <c:valAx>
        <c:axId val="461060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105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  <c:pt idx="11">
                  <c:v>0.12204241591071617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03'!$D$27:$G$27</c:f>
              <c:numCache>
                <c:formatCode>0.0%</c:formatCode>
                <c:ptCount val="4"/>
                <c:pt idx="0">
                  <c:v>7.4058890598359031E-2</c:v>
                </c:pt>
                <c:pt idx="1">
                  <c:v>7.6003498212825524E-2</c:v>
                </c:pt>
                <c:pt idx="2">
                  <c:v>9.7105897449084683E-2</c:v>
                </c:pt>
                <c:pt idx="3">
                  <c:v>7.4839847942366658E-2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823656"/>
        <c:axId val="463826400"/>
      </c:barChart>
      <c:catAx>
        <c:axId val="463823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3826400"/>
        <c:crosses val="autoZero"/>
        <c:auto val="1"/>
        <c:lblAlgn val="ctr"/>
        <c:lblOffset val="100"/>
        <c:noMultiLvlLbl val="0"/>
      </c:catAx>
      <c:valAx>
        <c:axId val="46382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3823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</a:t>
            </a:r>
            <a:r>
              <a:rPr lang="es-CL" sz="1200" dirty="0" smtClean="0"/>
              <a:t>mayo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0" y="170080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3" y="573325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836712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910667"/>
              </p:ext>
            </p:extLst>
          </p:nvPr>
        </p:nvGraphicFramePr>
        <p:xfrm>
          <a:off x="405020" y="2007279"/>
          <a:ext cx="8110329" cy="3515041"/>
        </p:xfrm>
        <a:graphic>
          <a:graphicData uri="http://schemas.openxmlformats.org/drawingml/2006/table">
            <a:tbl>
              <a:tblPr/>
              <a:tblGrid>
                <a:gridCol w="308842"/>
                <a:gridCol w="295974"/>
                <a:gridCol w="299191"/>
                <a:gridCol w="2573686"/>
                <a:gridCol w="772106"/>
                <a:gridCol w="772106"/>
                <a:gridCol w="772106"/>
                <a:gridCol w="772106"/>
                <a:gridCol w="772106"/>
                <a:gridCol w="772106"/>
              </a:tblGrid>
              <a:tr h="4316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09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2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787.965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0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382.845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0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146.415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0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139.961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0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139.961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0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47.294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0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0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5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77.802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0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986432"/>
              </p:ext>
            </p:extLst>
          </p:nvPr>
        </p:nvGraphicFramePr>
        <p:xfrm>
          <a:off x="421821" y="1776412"/>
          <a:ext cx="8194003" cy="4100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851397"/>
              </p:ext>
            </p:extLst>
          </p:nvPr>
        </p:nvGraphicFramePr>
        <p:xfrm>
          <a:off x="386224" y="1700808"/>
          <a:ext cx="821079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308154"/>
              </p:ext>
            </p:extLst>
          </p:nvPr>
        </p:nvGraphicFramePr>
        <p:xfrm>
          <a:off x="466600" y="1772816"/>
          <a:ext cx="821079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1125" y="1689360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5" y="558924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984040"/>
              </p:ext>
            </p:extLst>
          </p:nvPr>
        </p:nvGraphicFramePr>
        <p:xfrm>
          <a:off x="405032" y="1977392"/>
          <a:ext cx="8210792" cy="3539837"/>
        </p:xfrm>
        <a:graphic>
          <a:graphicData uri="http://schemas.openxmlformats.org/drawingml/2006/table">
            <a:tbl>
              <a:tblPr/>
              <a:tblGrid>
                <a:gridCol w="533350"/>
                <a:gridCol w="2540434"/>
                <a:gridCol w="856168"/>
                <a:gridCol w="856168"/>
                <a:gridCol w="856168"/>
                <a:gridCol w="856168"/>
                <a:gridCol w="856168"/>
                <a:gridCol w="856168"/>
              </a:tblGrid>
              <a:tr h="3189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0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1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572.367.451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183.814.555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153.965.180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18.401.308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5.893.794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617142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848802"/>
              </p:ext>
            </p:extLst>
          </p:nvPr>
        </p:nvGraphicFramePr>
        <p:xfrm>
          <a:off x="405026" y="2042478"/>
          <a:ext cx="8210798" cy="2696304"/>
        </p:xfrm>
        <a:graphic>
          <a:graphicData uri="http://schemas.openxmlformats.org/drawingml/2006/table">
            <a:tbl>
              <a:tblPr/>
              <a:tblGrid>
                <a:gridCol w="271858"/>
                <a:gridCol w="349533"/>
                <a:gridCol w="2589135"/>
                <a:gridCol w="883543"/>
                <a:gridCol w="880307"/>
                <a:gridCol w="802633"/>
                <a:gridCol w="880307"/>
                <a:gridCol w="776741"/>
                <a:gridCol w="776741"/>
              </a:tblGrid>
              <a:tr h="1011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147.689.478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139.943.014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7.746.464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152.720.495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35.337.112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787.965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1566" y="1715384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81223" y="764704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81583"/>
              </p:ext>
            </p:extLst>
          </p:nvPr>
        </p:nvGraphicFramePr>
        <p:xfrm>
          <a:off x="481221" y="2247292"/>
          <a:ext cx="8147250" cy="2323277"/>
        </p:xfrm>
        <a:graphic>
          <a:graphicData uri="http://schemas.openxmlformats.org/drawingml/2006/table">
            <a:tbl>
              <a:tblPr/>
              <a:tblGrid>
                <a:gridCol w="319892"/>
                <a:gridCol w="306564"/>
                <a:gridCol w="309895"/>
                <a:gridCol w="2412519"/>
                <a:gridCol w="799730"/>
                <a:gridCol w="799730"/>
                <a:gridCol w="799730"/>
                <a:gridCol w="799730"/>
                <a:gridCol w="799730"/>
                <a:gridCol w="799730"/>
              </a:tblGrid>
              <a:tr h="3793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1616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30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139.943.014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931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139.943.014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4" y="1955865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4" y="4788587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069" y="908720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236008"/>
              </p:ext>
            </p:extLst>
          </p:nvPr>
        </p:nvGraphicFramePr>
        <p:xfrm>
          <a:off x="500062" y="2403565"/>
          <a:ext cx="8143875" cy="1961538"/>
        </p:xfrm>
        <a:graphic>
          <a:graphicData uri="http://schemas.openxmlformats.org/drawingml/2006/table">
            <a:tbl>
              <a:tblPr/>
              <a:tblGrid>
                <a:gridCol w="349804"/>
                <a:gridCol w="335229"/>
                <a:gridCol w="338873"/>
                <a:gridCol w="2044167"/>
                <a:gridCol w="874510"/>
                <a:gridCol w="889085"/>
                <a:gridCol w="907305"/>
                <a:gridCol w="889085"/>
                <a:gridCol w="641307"/>
                <a:gridCol w="874510"/>
              </a:tblGrid>
              <a:tr h="3846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423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6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53504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44922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697734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028234"/>
              </p:ext>
            </p:extLst>
          </p:nvPr>
        </p:nvGraphicFramePr>
        <p:xfrm>
          <a:off x="428846" y="1823090"/>
          <a:ext cx="8215090" cy="4626142"/>
        </p:xfrm>
        <a:graphic>
          <a:graphicData uri="http://schemas.openxmlformats.org/drawingml/2006/table">
            <a:tbl>
              <a:tblPr/>
              <a:tblGrid>
                <a:gridCol w="298618"/>
                <a:gridCol w="286174"/>
                <a:gridCol w="289286"/>
                <a:gridCol w="2625346"/>
                <a:gridCol w="746543"/>
                <a:gridCol w="846083"/>
                <a:gridCol w="796313"/>
                <a:gridCol w="808755"/>
                <a:gridCol w="771429"/>
                <a:gridCol w="746543"/>
              </a:tblGrid>
              <a:tr h="153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02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16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152.720.495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35.337.112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5.892.857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18.254.893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1.885.901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1.885.901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1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119.883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5.893.794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40.824.844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5.893.794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4599</TotalTime>
  <Words>1111</Words>
  <Application>Microsoft Office PowerPoint</Application>
  <PresentationFormat>Presentación en pantalla (4:3)</PresentationFormat>
  <Paragraphs>639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1_Tema de Office</vt:lpstr>
      <vt:lpstr>Tema de Office</vt:lpstr>
      <vt:lpstr>EJECUCIÓN ACUMULADA DE GASTOS PRESUPUESTARIOS AL MES DE ABRIL DE 2021 PARTIDA 03: PODER JUDICIAL</vt:lpstr>
      <vt:lpstr>EJECUCIÓN PRESUPUESTARIA DE GASTOS ACUMULADA A ABRIL DE 2021 PARTIDA 03 PODER JUDICIAL</vt:lpstr>
      <vt:lpstr>EJECUCIÓN DE GASTOS A ABRIL DE 2021  PARTIDA 03 PODER JUDICIAL</vt:lpstr>
      <vt:lpstr>EJECUCIÓN DE GASTOS A ABRIL DE 2021  PARTIDA 03 PODER JUDICIAL</vt:lpstr>
      <vt:lpstr>EJECUCIÓN ACUMULADA DE GASTOS A ABRIL DE 2021  PARTIDA 03 PODER JUDICIAL</vt:lpstr>
      <vt:lpstr>EJECUCIÓN ACUMULADA DE GASTOS A ABRIL DE 2021  PARTIDA 03 PODER JUDICIAL  RESUMEN POR CAPÍTULOS</vt:lpstr>
      <vt:lpstr>EJECUCIÓN ACUMULADA DE GASTOS A ABRIL DE 2021  PARTIDA 03. CAPÍTULO 01. PROGRAMA 01: PODER JUDICIAL</vt:lpstr>
      <vt:lpstr>EJECUCIÓN ACUMULADA DE GASTOS A ABRIL DE 2021  PARTIDA 03. CAPÍTULO 01. PROGRAMA 02: UNIDAD DE APOYO A TRIBUNALES</vt:lpstr>
      <vt:lpstr>EJECUCIÓN ACUMULADA DE GASTOS A ABRIL DE 2021  PARTIDA 03. CAPÍTULO 03. PROGRAMA 01: CORPORACIÓN ADMINISTRATIVA DEL PODER JUDICIAL</vt:lpstr>
      <vt:lpstr>EJECUCIÓN ACUMULADA DE GASTOS A ABRIL DE 2021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278</cp:revision>
  <cp:lastPrinted>2020-09-07T04:49:41Z</cp:lastPrinted>
  <dcterms:created xsi:type="dcterms:W3CDTF">2016-06-23T13:38:47Z</dcterms:created>
  <dcterms:modified xsi:type="dcterms:W3CDTF">2021-06-15T01:02:01Z</dcterms:modified>
</cp:coreProperties>
</file>