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091BF7C-6E93-4D90-8032-CB66192FA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41126"/>
              </p:ext>
            </p:extLst>
          </p:nvPr>
        </p:nvGraphicFramePr>
        <p:xfrm>
          <a:off x="534837" y="1677512"/>
          <a:ext cx="8092032" cy="4098095"/>
        </p:xfrm>
        <a:graphic>
          <a:graphicData uri="http://schemas.openxmlformats.org/drawingml/2006/table">
            <a:tbl>
              <a:tblPr/>
              <a:tblGrid>
                <a:gridCol w="261118">
                  <a:extLst>
                    <a:ext uri="{9D8B030D-6E8A-4147-A177-3AD203B41FA5}">
                      <a16:colId xmlns:a16="http://schemas.microsoft.com/office/drawing/2014/main" val="3018262125"/>
                    </a:ext>
                  </a:extLst>
                </a:gridCol>
                <a:gridCol w="261118">
                  <a:extLst>
                    <a:ext uri="{9D8B030D-6E8A-4147-A177-3AD203B41FA5}">
                      <a16:colId xmlns:a16="http://schemas.microsoft.com/office/drawing/2014/main" val="4226635203"/>
                    </a:ext>
                  </a:extLst>
                </a:gridCol>
                <a:gridCol w="261118">
                  <a:extLst>
                    <a:ext uri="{9D8B030D-6E8A-4147-A177-3AD203B41FA5}">
                      <a16:colId xmlns:a16="http://schemas.microsoft.com/office/drawing/2014/main" val="534970095"/>
                    </a:ext>
                  </a:extLst>
                </a:gridCol>
                <a:gridCol w="2945405">
                  <a:extLst>
                    <a:ext uri="{9D8B030D-6E8A-4147-A177-3AD203B41FA5}">
                      <a16:colId xmlns:a16="http://schemas.microsoft.com/office/drawing/2014/main" val="3585254952"/>
                    </a:ext>
                  </a:extLst>
                </a:gridCol>
                <a:gridCol w="806852">
                  <a:extLst>
                    <a:ext uri="{9D8B030D-6E8A-4147-A177-3AD203B41FA5}">
                      <a16:colId xmlns:a16="http://schemas.microsoft.com/office/drawing/2014/main" val="849242950"/>
                    </a:ext>
                  </a:extLst>
                </a:gridCol>
                <a:gridCol w="699795">
                  <a:extLst>
                    <a:ext uri="{9D8B030D-6E8A-4147-A177-3AD203B41FA5}">
                      <a16:colId xmlns:a16="http://schemas.microsoft.com/office/drawing/2014/main" val="3780533539"/>
                    </a:ext>
                  </a:extLst>
                </a:gridCol>
                <a:gridCol w="699795">
                  <a:extLst>
                    <a:ext uri="{9D8B030D-6E8A-4147-A177-3AD203B41FA5}">
                      <a16:colId xmlns:a16="http://schemas.microsoft.com/office/drawing/2014/main" val="4118505924"/>
                    </a:ext>
                  </a:extLst>
                </a:gridCol>
                <a:gridCol w="699795">
                  <a:extLst>
                    <a:ext uri="{9D8B030D-6E8A-4147-A177-3AD203B41FA5}">
                      <a16:colId xmlns:a16="http://schemas.microsoft.com/office/drawing/2014/main" val="1585304994"/>
                    </a:ext>
                  </a:extLst>
                </a:gridCol>
                <a:gridCol w="744185">
                  <a:extLst>
                    <a:ext uri="{9D8B030D-6E8A-4147-A177-3AD203B41FA5}">
                      <a16:colId xmlns:a16="http://schemas.microsoft.com/office/drawing/2014/main" val="2051488104"/>
                    </a:ext>
                  </a:extLst>
                </a:gridCol>
                <a:gridCol w="712851">
                  <a:extLst>
                    <a:ext uri="{9D8B030D-6E8A-4147-A177-3AD203B41FA5}">
                      <a16:colId xmlns:a16="http://schemas.microsoft.com/office/drawing/2014/main" val="2582421213"/>
                    </a:ext>
                  </a:extLst>
                </a:gridCol>
              </a:tblGrid>
              <a:tr h="123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206405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85247"/>
                  </a:ext>
                </a:extLst>
              </a:tr>
              <a:tr h="162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3.160.685.389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9521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52.925.894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73701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33.750.311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9903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33.174.560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861301"/>
                  </a:ext>
                </a:extLst>
              </a:tr>
              <a:tr h="17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5363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2718"/>
                  </a:ext>
                </a:extLst>
              </a:tr>
              <a:tr h="162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03019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3906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927140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13.323.875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9336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6.551.385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250942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99216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1432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260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952546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481017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979153"/>
                  </a:ext>
                </a:extLst>
              </a:tr>
              <a:tr h="131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004282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2.076.961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4418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622982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3014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2.046.489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748680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97370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62536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47347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50825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3.489.573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6435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3.190.751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20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628041D-D1F6-464F-A3E2-1E9945365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9777"/>
              </p:ext>
            </p:extLst>
          </p:nvPr>
        </p:nvGraphicFramePr>
        <p:xfrm>
          <a:off x="537544" y="1675520"/>
          <a:ext cx="8048016" cy="4359603"/>
        </p:xfrm>
        <a:graphic>
          <a:graphicData uri="http://schemas.openxmlformats.org/drawingml/2006/table">
            <a:tbl>
              <a:tblPr/>
              <a:tblGrid>
                <a:gridCol w="259698">
                  <a:extLst>
                    <a:ext uri="{9D8B030D-6E8A-4147-A177-3AD203B41FA5}">
                      <a16:colId xmlns:a16="http://schemas.microsoft.com/office/drawing/2014/main" val="3044603122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278683790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1174632941"/>
                    </a:ext>
                  </a:extLst>
                </a:gridCol>
                <a:gridCol w="2929384">
                  <a:extLst>
                    <a:ext uri="{9D8B030D-6E8A-4147-A177-3AD203B41FA5}">
                      <a16:colId xmlns:a16="http://schemas.microsoft.com/office/drawing/2014/main" val="1828936526"/>
                    </a:ext>
                  </a:extLst>
                </a:gridCol>
                <a:gridCol w="802464">
                  <a:extLst>
                    <a:ext uri="{9D8B030D-6E8A-4147-A177-3AD203B41FA5}">
                      <a16:colId xmlns:a16="http://schemas.microsoft.com/office/drawing/2014/main" val="3181489373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3535403563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922655347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1039552779"/>
                    </a:ext>
                  </a:extLst>
                </a:gridCol>
                <a:gridCol w="740137">
                  <a:extLst>
                    <a:ext uri="{9D8B030D-6E8A-4147-A177-3AD203B41FA5}">
                      <a16:colId xmlns:a16="http://schemas.microsoft.com/office/drawing/2014/main" val="3039215516"/>
                    </a:ext>
                  </a:extLst>
                </a:gridCol>
                <a:gridCol w="708973">
                  <a:extLst>
                    <a:ext uri="{9D8B030D-6E8A-4147-A177-3AD203B41FA5}">
                      <a16:colId xmlns:a16="http://schemas.microsoft.com/office/drawing/2014/main" val="3370277459"/>
                    </a:ext>
                  </a:extLst>
                </a:gridCol>
              </a:tblGrid>
              <a:tr h="1206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02587"/>
                  </a:ext>
                </a:extLst>
              </a:tr>
              <a:tr h="362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62140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258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54632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970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5647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35995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21372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2.122.767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4482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1.476.772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54731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42.754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30484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96456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59827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22023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6267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5165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6381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72664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5378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481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4760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206.270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91361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4858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31200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9321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066902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00999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0274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32173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2850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239.368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097704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48536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2124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56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08C8FF-5B46-4CCF-BACD-8F8D9D147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73859"/>
              </p:ext>
            </p:extLst>
          </p:nvPr>
        </p:nvGraphicFramePr>
        <p:xfrm>
          <a:off x="550640" y="1799212"/>
          <a:ext cx="7991150" cy="1315337"/>
        </p:xfrm>
        <a:graphic>
          <a:graphicData uri="http://schemas.openxmlformats.org/drawingml/2006/table">
            <a:tbl>
              <a:tblPr/>
              <a:tblGrid>
                <a:gridCol w="257862">
                  <a:extLst>
                    <a:ext uri="{9D8B030D-6E8A-4147-A177-3AD203B41FA5}">
                      <a16:colId xmlns:a16="http://schemas.microsoft.com/office/drawing/2014/main" val="1009457619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val="1969959404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val="1085348487"/>
                    </a:ext>
                  </a:extLst>
                </a:gridCol>
                <a:gridCol w="2908685">
                  <a:extLst>
                    <a:ext uri="{9D8B030D-6E8A-4147-A177-3AD203B41FA5}">
                      <a16:colId xmlns:a16="http://schemas.microsoft.com/office/drawing/2014/main" val="4159862219"/>
                    </a:ext>
                  </a:extLst>
                </a:gridCol>
                <a:gridCol w="796794">
                  <a:extLst>
                    <a:ext uri="{9D8B030D-6E8A-4147-A177-3AD203B41FA5}">
                      <a16:colId xmlns:a16="http://schemas.microsoft.com/office/drawing/2014/main" val="3577116127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2566551321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3708111193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3892945117"/>
                    </a:ext>
                  </a:extLst>
                </a:gridCol>
                <a:gridCol w="734908">
                  <a:extLst>
                    <a:ext uri="{9D8B030D-6E8A-4147-A177-3AD203B41FA5}">
                      <a16:colId xmlns:a16="http://schemas.microsoft.com/office/drawing/2014/main" val="1494594781"/>
                    </a:ext>
                  </a:extLst>
                </a:gridCol>
                <a:gridCol w="703964">
                  <a:extLst>
                    <a:ext uri="{9D8B030D-6E8A-4147-A177-3AD203B41FA5}">
                      <a16:colId xmlns:a16="http://schemas.microsoft.com/office/drawing/2014/main" val="1415561472"/>
                    </a:ext>
                  </a:extLst>
                </a:gridCol>
              </a:tblGrid>
              <a:tr h="119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87813"/>
                  </a:ext>
                </a:extLst>
              </a:tr>
              <a:tr h="239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486385"/>
                  </a:ext>
                </a:extLst>
              </a:tr>
              <a:tr h="11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84.508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060967"/>
                  </a:ext>
                </a:extLst>
              </a:tr>
              <a:tr h="11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3.107.759.495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232509"/>
                  </a:ext>
                </a:extLst>
              </a:tr>
              <a:tr h="11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2.354.028.224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99938"/>
                  </a:ext>
                </a:extLst>
              </a:tr>
              <a:tr h="11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743555"/>
                  </a:ext>
                </a:extLst>
              </a:tr>
              <a:tr h="11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753.592.111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61207"/>
                  </a:ext>
                </a:extLst>
              </a:tr>
              <a:tr h="11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827980"/>
                  </a:ext>
                </a:extLst>
              </a:tr>
              <a:tr h="11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138.475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612654"/>
                  </a:ext>
                </a:extLst>
              </a:tr>
              <a:tr h="11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528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BC0ACC-2845-4FA8-BE0C-5C919A858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6302"/>
              </p:ext>
            </p:extLst>
          </p:nvPr>
        </p:nvGraphicFramePr>
        <p:xfrm>
          <a:off x="561728" y="1812086"/>
          <a:ext cx="8062453" cy="1776381"/>
        </p:xfrm>
        <a:graphic>
          <a:graphicData uri="http://schemas.openxmlformats.org/drawingml/2006/table">
            <a:tbl>
              <a:tblPr/>
              <a:tblGrid>
                <a:gridCol w="263651">
                  <a:extLst>
                    <a:ext uri="{9D8B030D-6E8A-4147-A177-3AD203B41FA5}">
                      <a16:colId xmlns:a16="http://schemas.microsoft.com/office/drawing/2014/main" val="417382642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4180347199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83947316"/>
                    </a:ext>
                  </a:extLst>
                </a:gridCol>
                <a:gridCol w="2973986">
                  <a:extLst>
                    <a:ext uri="{9D8B030D-6E8A-4147-A177-3AD203B41FA5}">
                      <a16:colId xmlns:a16="http://schemas.microsoft.com/office/drawing/2014/main" val="1683964960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361200272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1856986249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1786739206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2732355496"/>
                    </a:ext>
                  </a:extLst>
                </a:gridCol>
                <a:gridCol w="751406">
                  <a:extLst>
                    <a:ext uri="{9D8B030D-6E8A-4147-A177-3AD203B41FA5}">
                      <a16:colId xmlns:a16="http://schemas.microsoft.com/office/drawing/2014/main" val="1331816861"/>
                    </a:ext>
                  </a:extLst>
                </a:gridCol>
                <a:gridCol w="719768">
                  <a:extLst>
                    <a:ext uri="{9D8B030D-6E8A-4147-A177-3AD203B41FA5}">
                      <a16:colId xmlns:a16="http://schemas.microsoft.com/office/drawing/2014/main" val="2020472631"/>
                    </a:ext>
                  </a:extLst>
                </a:gridCol>
              </a:tblGrid>
              <a:tr h="155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131501"/>
                  </a:ext>
                </a:extLst>
              </a:tr>
              <a:tr h="3817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570196"/>
                  </a:ext>
                </a:extLst>
              </a:tr>
              <a:tr h="1636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299697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412196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58615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936867"/>
                  </a:ext>
                </a:extLst>
              </a:tr>
              <a:tr h="1402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0383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254.003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484784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2485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79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684410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C89F46-4FAF-4252-A29E-A803FB82D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417469"/>
              </p:ext>
            </p:extLst>
          </p:nvPr>
        </p:nvGraphicFramePr>
        <p:xfrm>
          <a:off x="546348" y="1700808"/>
          <a:ext cx="8060854" cy="2569251"/>
        </p:xfrm>
        <a:graphic>
          <a:graphicData uri="http://schemas.openxmlformats.org/drawingml/2006/table">
            <a:tbl>
              <a:tblPr/>
              <a:tblGrid>
                <a:gridCol w="312639">
                  <a:extLst>
                    <a:ext uri="{9D8B030D-6E8A-4147-A177-3AD203B41FA5}">
                      <a16:colId xmlns:a16="http://schemas.microsoft.com/office/drawing/2014/main" val="3923848729"/>
                    </a:ext>
                  </a:extLst>
                </a:gridCol>
                <a:gridCol w="260532">
                  <a:extLst>
                    <a:ext uri="{9D8B030D-6E8A-4147-A177-3AD203B41FA5}">
                      <a16:colId xmlns:a16="http://schemas.microsoft.com/office/drawing/2014/main" val="4079833150"/>
                    </a:ext>
                  </a:extLst>
                </a:gridCol>
                <a:gridCol w="260532">
                  <a:extLst>
                    <a:ext uri="{9D8B030D-6E8A-4147-A177-3AD203B41FA5}">
                      <a16:colId xmlns:a16="http://schemas.microsoft.com/office/drawing/2014/main" val="3956056883"/>
                    </a:ext>
                  </a:extLst>
                </a:gridCol>
                <a:gridCol w="2980483">
                  <a:extLst>
                    <a:ext uri="{9D8B030D-6E8A-4147-A177-3AD203B41FA5}">
                      <a16:colId xmlns:a16="http://schemas.microsoft.com/office/drawing/2014/main" val="3469117386"/>
                    </a:ext>
                  </a:extLst>
                </a:gridCol>
                <a:gridCol w="698225">
                  <a:extLst>
                    <a:ext uri="{9D8B030D-6E8A-4147-A177-3AD203B41FA5}">
                      <a16:colId xmlns:a16="http://schemas.microsoft.com/office/drawing/2014/main" val="3998918012"/>
                    </a:ext>
                  </a:extLst>
                </a:gridCol>
                <a:gridCol w="698225">
                  <a:extLst>
                    <a:ext uri="{9D8B030D-6E8A-4147-A177-3AD203B41FA5}">
                      <a16:colId xmlns:a16="http://schemas.microsoft.com/office/drawing/2014/main" val="1093662526"/>
                    </a:ext>
                  </a:extLst>
                </a:gridCol>
                <a:gridCol w="698225">
                  <a:extLst>
                    <a:ext uri="{9D8B030D-6E8A-4147-A177-3AD203B41FA5}">
                      <a16:colId xmlns:a16="http://schemas.microsoft.com/office/drawing/2014/main" val="284699318"/>
                    </a:ext>
                  </a:extLst>
                </a:gridCol>
                <a:gridCol w="698225">
                  <a:extLst>
                    <a:ext uri="{9D8B030D-6E8A-4147-A177-3AD203B41FA5}">
                      <a16:colId xmlns:a16="http://schemas.microsoft.com/office/drawing/2014/main" val="1282847758"/>
                    </a:ext>
                  </a:extLst>
                </a:gridCol>
                <a:gridCol w="742516">
                  <a:extLst>
                    <a:ext uri="{9D8B030D-6E8A-4147-A177-3AD203B41FA5}">
                      <a16:colId xmlns:a16="http://schemas.microsoft.com/office/drawing/2014/main" val="4210653000"/>
                    </a:ext>
                  </a:extLst>
                </a:gridCol>
                <a:gridCol w="711252">
                  <a:extLst>
                    <a:ext uri="{9D8B030D-6E8A-4147-A177-3AD203B41FA5}">
                      <a16:colId xmlns:a16="http://schemas.microsoft.com/office/drawing/2014/main" val="2206932296"/>
                    </a:ext>
                  </a:extLst>
                </a:gridCol>
              </a:tblGrid>
              <a:tr h="150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998011"/>
                  </a:ext>
                </a:extLst>
              </a:tr>
              <a:tr h="458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11585"/>
                  </a:ext>
                </a:extLst>
              </a:tr>
              <a:tr h="157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40.655.092.122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504.763.694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16.232.709.576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738484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40.655.092.122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504.763.694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16.232.709.576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21526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5.183.874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1933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36.661.113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213969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198.248.300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223358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26.734.954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85365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2.345.104.418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-38.777.555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727.532.987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87608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78.983.172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616.207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26.294.725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29250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349.125.704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92.920.000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100.761.156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510305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418.057.403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181.475.686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613940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11.454.973.161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56.014.429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3.593.325.969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001329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1.195.274.101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3.144.481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420.869.796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151072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1.191.125.508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19.104.581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393.865.578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998235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595.643.096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9489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574.909.461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35.861.074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216.065.249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506862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1.184.163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518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288885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098000-CF85-4170-98A1-3147A838D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623287"/>
              </p:ext>
            </p:extLst>
          </p:nvPr>
        </p:nvGraphicFramePr>
        <p:xfrm>
          <a:off x="529706" y="1679944"/>
          <a:ext cx="8113497" cy="2705567"/>
        </p:xfrm>
        <a:graphic>
          <a:graphicData uri="http://schemas.openxmlformats.org/drawingml/2006/table">
            <a:tbl>
              <a:tblPr/>
              <a:tblGrid>
                <a:gridCol w="314680">
                  <a:extLst>
                    <a:ext uri="{9D8B030D-6E8A-4147-A177-3AD203B41FA5}">
                      <a16:colId xmlns:a16="http://schemas.microsoft.com/office/drawing/2014/main" val="2681096671"/>
                    </a:ext>
                  </a:extLst>
                </a:gridCol>
                <a:gridCol w="262233">
                  <a:extLst>
                    <a:ext uri="{9D8B030D-6E8A-4147-A177-3AD203B41FA5}">
                      <a16:colId xmlns:a16="http://schemas.microsoft.com/office/drawing/2014/main" val="162503942"/>
                    </a:ext>
                  </a:extLst>
                </a:gridCol>
                <a:gridCol w="262233">
                  <a:extLst>
                    <a:ext uri="{9D8B030D-6E8A-4147-A177-3AD203B41FA5}">
                      <a16:colId xmlns:a16="http://schemas.microsoft.com/office/drawing/2014/main" val="2243851111"/>
                    </a:ext>
                  </a:extLst>
                </a:gridCol>
                <a:gridCol w="2999950">
                  <a:extLst>
                    <a:ext uri="{9D8B030D-6E8A-4147-A177-3AD203B41FA5}">
                      <a16:colId xmlns:a16="http://schemas.microsoft.com/office/drawing/2014/main" val="3492795998"/>
                    </a:ext>
                  </a:extLst>
                </a:gridCol>
                <a:gridCol w="702785">
                  <a:extLst>
                    <a:ext uri="{9D8B030D-6E8A-4147-A177-3AD203B41FA5}">
                      <a16:colId xmlns:a16="http://schemas.microsoft.com/office/drawing/2014/main" val="1746145038"/>
                    </a:ext>
                  </a:extLst>
                </a:gridCol>
                <a:gridCol w="702785">
                  <a:extLst>
                    <a:ext uri="{9D8B030D-6E8A-4147-A177-3AD203B41FA5}">
                      <a16:colId xmlns:a16="http://schemas.microsoft.com/office/drawing/2014/main" val="3061939404"/>
                    </a:ext>
                  </a:extLst>
                </a:gridCol>
                <a:gridCol w="702785">
                  <a:extLst>
                    <a:ext uri="{9D8B030D-6E8A-4147-A177-3AD203B41FA5}">
                      <a16:colId xmlns:a16="http://schemas.microsoft.com/office/drawing/2014/main" val="782249979"/>
                    </a:ext>
                  </a:extLst>
                </a:gridCol>
                <a:gridCol w="702785">
                  <a:extLst>
                    <a:ext uri="{9D8B030D-6E8A-4147-A177-3AD203B41FA5}">
                      <a16:colId xmlns:a16="http://schemas.microsoft.com/office/drawing/2014/main" val="1629241360"/>
                    </a:ext>
                  </a:extLst>
                </a:gridCol>
                <a:gridCol w="747364">
                  <a:extLst>
                    <a:ext uri="{9D8B030D-6E8A-4147-A177-3AD203B41FA5}">
                      <a16:colId xmlns:a16="http://schemas.microsoft.com/office/drawing/2014/main" val="702174468"/>
                    </a:ext>
                  </a:extLst>
                </a:gridCol>
                <a:gridCol w="715897">
                  <a:extLst>
                    <a:ext uri="{9D8B030D-6E8A-4147-A177-3AD203B41FA5}">
                      <a16:colId xmlns:a16="http://schemas.microsoft.com/office/drawing/2014/main" val="1773791437"/>
                    </a:ext>
                  </a:extLst>
                </a:gridCol>
              </a:tblGrid>
              <a:tr h="153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999555"/>
                  </a:ext>
                </a:extLst>
              </a:tr>
              <a:tr h="4598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46985"/>
                  </a:ext>
                </a:extLst>
              </a:tr>
              <a:tr h="13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6.180.497.203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321.369.697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4.808.440.921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8107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7.511.233.428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7.666.390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3.270.178.253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18765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48.336.232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434.472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12.818.203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43866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2.836.944.336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620.606.874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30007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294.902.251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43300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8.029.715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075752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762.928.862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13.340.884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210.374.416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24599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23.353.309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1.531.992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5.515.984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25536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77.629.665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625610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116.955.318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920.347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23.337.773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317720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60.367.488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416.399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18.240.060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249715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26.043.244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93652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28.029.105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2515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93.933.350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13.386.146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27777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211.045.248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2.048.944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51.173.535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293434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71.759.259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24748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440.008.519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-11.815.817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168.397.526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49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F651E0-8AEC-4D9F-9583-F85FC31BE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9054"/>
              </p:ext>
            </p:extLst>
          </p:nvPr>
        </p:nvGraphicFramePr>
        <p:xfrm>
          <a:off x="520030" y="1770823"/>
          <a:ext cx="8084416" cy="1912320"/>
        </p:xfrm>
        <a:graphic>
          <a:graphicData uri="http://schemas.openxmlformats.org/drawingml/2006/table">
            <a:tbl>
              <a:tblPr/>
              <a:tblGrid>
                <a:gridCol w="264370">
                  <a:extLst>
                    <a:ext uri="{9D8B030D-6E8A-4147-A177-3AD203B41FA5}">
                      <a16:colId xmlns:a16="http://schemas.microsoft.com/office/drawing/2014/main" val="2574994463"/>
                    </a:ext>
                  </a:extLst>
                </a:gridCol>
                <a:gridCol w="264370">
                  <a:extLst>
                    <a:ext uri="{9D8B030D-6E8A-4147-A177-3AD203B41FA5}">
                      <a16:colId xmlns:a16="http://schemas.microsoft.com/office/drawing/2014/main" val="1395663235"/>
                    </a:ext>
                  </a:extLst>
                </a:gridCol>
                <a:gridCol w="264370">
                  <a:extLst>
                    <a:ext uri="{9D8B030D-6E8A-4147-A177-3AD203B41FA5}">
                      <a16:colId xmlns:a16="http://schemas.microsoft.com/office/drawing/2014/main" val="2842849134"/>
                    </a:ext>
                  </a:extLst>
                </a:gridCol>
                <a:gridCol w="2982088">
                  <a:extLst>
                    <a:ext uri="{9D8B030D-6E8A-4147-A177-3AD203B41FA5}">
                      <a16:colId xmlns:a16="http://schemas.microsoft.com/office/drawing/2014/main" val="471591092"/>
                    </a:ext>
                  </a:extLst>
                </a:gridCol>
                <a:gridCol w="708509">
                  <a:extLst>
                    <a:ext uri="{9D8B030D-6E8A-4147-A177-3AD203B41FA5}">
                      <a16:colId xmlns:a16="http://schemas.microsoft.com/office/drawing/2014/main" val="1567096998"/>
                    </a:ext>
                  </a:extLst>
                </a:gridCol>
                <a:gridCol w="708509">
                  <a:extLst>
                    <a:ext uri="{9D8B030D-6E8A-4147-A177-3AD203B41FA5}">
                      <a16:colId xmlns:a16="http://schemas.microsoft.com/office/drawing/2014/main" val="3927570701"/>
                    </a:ext>
                  </a:extLst>
                </a:gridCol>
                <a:gridCol w="708509">
                  <a:extLst>
                    <a:ext uri="{9D8B030D-6E8A-4147-A177-3AD203B41FA5}">
                      <a16:colId xmlns:a16="http://schemas.microsoft.com/office/drawing/2014/main" val="2198910658"/>
                    </a:ext>
                  </a:extLst>
                </a:gridCol>
                <a:gridCol w="708509">
                  <a:extLst>
                    <a:ext uri="{9D8B030D-6E8A-4147-A177-3AD203B41FA5}">
                      <a16:colId xmlns:a16="http://schemas.microsoft.com/office/drawing/2014/main" val="3850788520"/>
                    </a:ext>
                  </a:extLst>
                </a:gridCol>
                <a:gridCol w="753453">
                  <a:extLst>
                    <a:ext uri="{9D8B030D-6E8A-4147-A177-3AD203B41FA5}">
                      <a16:colId xmlns:a16="http://schemas.microsoft.com/office/drawing/2014/main" val="2198266971"/>
                    </a:ext>
                  </a:extLst>
                </a:gridCol>
                <a:gridCol w="721729">
                  <a:extLst>
                    <a:ext uri="{9D8B030D-6E8A-4147-A177-3AD203B41FA5}">
                      <a16:colId xmlns:a16="http://schemas.microsoft.com/office/drawing/2014/main" val="1237236676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48521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76067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504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906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1986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628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4070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535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7025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935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7773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903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33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ABRIL 2021 de Fondo FRP en millones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AEBB8F4-5B2F-4F37-837D-F8DB297C7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94504"/>
              </p:ext>
            </p:extLst>
          </p:nvPr>
        </p:nvGraphicFramePr>
        <p:xfrm>
          <a:off x="2555776" y="199716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74165727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8341959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abril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8591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10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-4.473,81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876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2.186,58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227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1.632,91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768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4390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8.774,54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67210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B973FDB-BE45-4602-9613-91DB1519C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21070"/>
              </p:ext>
            </p:extLst>
          </p:nvPr>
        </p:nvGraphicFramePr>
        <p:xfrm>
          <a:off x="515033" y="4273848"/>
          <a:ext cx="8128902" cy="1550844"/>
        </p:xfrm>
        <a:graphic>
          <a:graphicData uri="http://schemas.openxmlformats.org/drawingml/2006/table">
            <a:tbl>
              <a:tblPr/>
              <a:tblGrid>
                <a:gridCol w="267751">
                  <a:extLst>
                    <a:ext uri="{9D8B030D-6E8A-4147-A177-3AD203B41FA5}">
                      <a16:colId xmlns:a16="http://schemas.microsoft.com/office/drawing/2014/main" val="3450865632"/>
                    </a:ext>
                  </a:extLst>
                </a:gridCol>
                <a:gridCol w="267751">
                  <a:extLst>
                    <a:ext uri="{9D8B030D-6E8A-4147-A177-3AD203B41FA5}">
                      <a16:colId xmlns:a16="http://schemas.microsoft.com/office/drawing/2014/main" val="3197958685"/>
                    </a:ext>
                  </a:extLst>
                </a:gridCol>
                <a:gridCol w="267751">
                  <a:extLst>
                    <a:ext uri="{9D8B030D-6E8A-4147-A177-3AD203B41FA5}">
                      <a16:colId xmlns:a16="http://schemas.microsoft.com/office/drawing/2014/main" val="1254168601"/>
                    </a:ext>
                  </a:extLst>
                </a:gridCol>
                <a:gridCol w="3020223">
                  <a:extLst>
                    <a:ext uri="{9D8B030D-6E8A-4147-A177-3AD203B41FA5}">
                      <a16:colId xmlns:a16="http://schemas.microsoft.com/office/drawing/2014/main" val="2361696718"/>
                    </a:ext>
                  </a:extLst>
                </a:gridCol>
                <a:gridCol w="717571">
                  <a:extLst>
                    <a:ext uri="{9D8B030D-6E8A-4147-A177-3AD203B41FA5}">
                      <a16:colId xmlns:a16="http://schemas.microsoft.com/office/drawing/2014/main" val="401614786"/>
                    </a:ext>
                  </a:extLst>
                </a:gridCol>
                <a:gridCol w="717571">
                  <a:extLst>
                    <a:ext uri="{9D8B030D-6E8A-4147-A177-3AD203B41FA5}">
                      <a16:colId xmlns:a16="http://schemas.microsoft.com/office/drawing/2014/main" val="3592674403"/>
                    </a:ext>
                  </a:extLst>
                </a:gridCol>
                <a:gridCol w="717571">
                  <a:extLst>
                    <a:ext uri="{9D8B030D-6E8A-4147-A177-3AD203B41FA5}">
                      <a16:colId xmlns:a16="http://schemas.microsoft.com/office/drawing/2014/main" val="513916452"/>
                    </a:ext>
                  </a:extLst>
                </a:gridCol>
                <a:gridCol w="717571">
                  <a:extLst>
                    <a:ext uri="{9D8B030D-6E8A-4147-A177-3AD203B41FA5}">
                      <a16:colId xmlns:a16="http://schemas.microsoft.com/office/drawing/2014/main" val="224662852"/>
                    </a:ext>
                  </a:extLst>
                </a:gridCol>
                <a:gridCol w="717571">
                  <a:extLst>
                    <a:ext uri="{9D8B030D-6E8A-4147-A177-3AD203B41FA5}">
                      <a16:colId xmlns:a16="http://schemas.microsoft.com/office/drawing/2014/main" val="2966179934"/>
                    </a:ext>
                  </a:extLst>
                </a:gridCol>
                <a:gridCol w="717571">
                  <a:extLst>
                    <a:ext uri="{9D8B030D-6E8A-4147-A177-3AD203B41FA5}">
                      <a16:colId xmlns:a16="http://schemas.microsoft.com/office/drawing/2014/main" val="3168153914"/>
                    </a:ext>
                  </a:extLst>
                </a:gridCol>
              </a:tblGrid>
              <a:tr h="13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280804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79077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1.534.970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83041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2916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1.481.822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32928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1.481.822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0653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1.481.822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8280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01073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3063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4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ABRIL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6E352C5-7891-47F5-8850-1B72B6454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106075"/>
              </p:ext>
            </p:extLst>
          </p:nvPr>
        </p:nvGraphicFramePr>
        <p:xfrm>
          <a:off x="2355849" y="2176463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406452537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2276672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abril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310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5093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-19.798,27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6157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3.327,82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0757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1.675,82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9682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-30,24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681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6.940,84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354178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9E5DA0F-324A-4FC8-9588-B3295C257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10423"/>
              </p:ext>
            </p:extLst>
          </p:nvPr>
        </p:nvGraphicFramePr>
        <p:xfrm>
          <a:off x="539552" y="4150720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814884545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660268015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910359193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3620849936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164666362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877491718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815398479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34961113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2420140347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496192046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25087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7441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1.769.995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6398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626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8259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8482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1790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0426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5047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7417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7863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4507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9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126C65-55B2-4361-A432-B0BD37DA7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72918"/>
              </p:ext>
            </p:extLst>
          </p:nvPr>
        </p:nvGraphicFramePr>
        <p:xfrm>
          <a:off x="523239" y="1849321"/>
          <a:ext cx="8083020" cy="1508242"/>
        </p:xfrm>
        <a:graphic>
          <a:graphicData uri="http://schemas.openxmlformats.org/drawingml/2006/table">
            <a:tbl>
              <a:tblPr/>
              <a:tblGrid>
                <a:gridCol w="264324">
                  <a:extLst>
                    <a:ext uri="{9D8B030D-6E8A-4147-A177-3AD203B41FA5}">
                      <a16:colId xmlns:a16="http://schemas.microsoft.com/office/drawing/2014/main" val="2953782611"/>
                    </a:ext>
                  </a:extLst>
                </a:gridCol>
                <a:gridCol w="264324">
                  <a:extLst>
                    <a:ext uri="{9D8B030D-6E8A-4147-A177-3AD203B41FA5}">
                      <a16:colId xmlns:a16="http://schemas.microsoft.com/office/drawing/2014/main" val="3221502126"/>
                    </a:ext>
                  </a:extLst>
                </a:gridCol>
                <a:gridCol w="264324">
                  <a:extLst>
                    <a:ext uri="{9D8B030D-6E8A-4147-A177-3AD203B41FA5}">
                      <a16:colId xmlns:a16="http://schemas.microsoft.com/office/drawing/2014/main" val="2366298496"/>
                    </a:ext>
                  </a:extLst>
                </a:gridCol>
                <a:gridCol w="2981573">
                  <a:extLst>
                    <a:ext uri="{9D8B030D-6E8A-4147-A177-3AD203B41FA5}">
                      <a16:colId xmlns:a16="http://schemas.microsoft.com/office/drawing/2014/main" val="2026274274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2983529436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544196561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3664505179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2003745888"/>
                    </a:ext>
                  </a:extLst>
                </a:gridCol>
                <a:gridCol w="753323">
                  <a:extLst>
                    <a:ext uri="{9D8B030D-6E8A-4147-A177-3AD203B41FA5}">
                      <a16:colId xmlns:a16="http://schemas.microsoft.com/office/drawing/2014/main" val="3492365851"/>
                    </a:ext>
                  </a:extLst>
                </a:gridCol>
                <a:gridCol w="721604">
                  <a:extLst>
                    <a:ext uri="{9D8B030D-6E8A-4147-A177-3AD203B41FA5}">
                      <a16:colId xmlns:a16="http://schemas.microsoft.com/office/drawing/2014/main" val="870827953"/>
                    </a:ext>
                  </a:extLst>
                </a:gridCol>
              </a:tblGrid>
              <a:tr h="1287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024744"/>
                  </a:ext>
                </a:extLst>
              </a:tr>
              <a:tr h="371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09211"/>
                  </a:ext>
                </a:extLst>
              </a:tr>
              <a:tr h="159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7888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088193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7560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603027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927574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1011250,0%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1011250,0%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52324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202.209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2022090,0%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2022090,0%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01437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52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D784C22-695E-4BB7-B15B-0476A42E3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84247"/>
              </p:ext>
            </p:extLst>
          </p:nvPr>
        </p:nvGraphicFramePr>
        <p:xfrm>
          <a:off x="554454" y="1807519"/>
          <a:ext cx="8013571" cy="2220187"/>
        </p:xfrm>
        <a:graphic>
          <a:graphicData uri="http://schemas.openxmlformats.org/drawingml/2006/table">
            <a:tbl>
              <a:tblPr/>
              <a:tblGrid>
                <a:gridCol w="285791">
                  <a:extLst>
                    <a:ext uri="{9D8B030D-6E8A-4147-A177-3AD203B41FA5}">
                      <a16:colId xmlns:a16="http://schemas.microsoft.com/office/drawing/2014/main" val="429123839"/>
                    </a:ext>
                  </a:extLst>
                </a:gridCol>
                <a:gridCol w="3223719">
                  <a:extLst>
                    <a:ext uri="{9D8B030D-6E8A-4147-A177-3AD203B41FA5}">
                      <a16:colId xmlns:a16="http://schemas.microsoft.com/office/drawing/2014/main" val="2403638747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2622870714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1763262257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1616513530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4234227021"/>
                    </a:ext>
                  </a:extLst>
                </a:gridCol>
                <a:gridCol w="697329">
                  <a:extLst>
                    <a:ext uri="{9D8B030D-6E8A-4147-A177-3AD203B41FA5}">
                      <a16:colId xmlns:a16="http://schemas.microsoft.com/office/drawing/2014/main" val="634020580"/>
                    </a:ext>
                  </a:extLst>
                </a:gridCol>
                <a:gridCol w="743056">
                  <a:extLst>
                    <a:ext uri="{9D8B030D-6E8A-4147-A177-3AD203B41FA5}">
                      <a16:colId xmlns:a16="http://schemas.microsoft.com/office/drawing/2014/main" val="1304710729"/>
                    </a:ext>
                  </a:extLst>
                </a:gridCol>
              </a:tblGrid>
              <a:tr h="135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751196"/>
                  </a:ext>
                </a:extLst>
              </a:tr>
              <a:tr h="415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537265"/>
                  </a:ext>
                </a:extLst>
              </a:tr>
              <a:tr h="144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60.240.512.746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62.148.538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24.028.776.707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46888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65939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91.098.307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843460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5.487.265.649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-211.228.247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1.369.949.125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363055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30.333.738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151668690,0%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151668690,0%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4905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40.655.092.122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504.763.694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16.232.709.576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194424"/>
                  </a:ext>
                </a:extLst>
              </a:tr>
              <a:tr h="169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52.925.894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58641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1.523.708.006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-579.685.700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1.701.900.518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174858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15.050.340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150503400,0%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150503400,0%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529066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5.174.156.293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348.298.791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1.427.013.060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670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3.107.759.495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1970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33240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6157C8B-54F4-45EF-ADFD-3221B4A8E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747732"/>
              </p:ext>
            </p:extLst>
          </p:nvPr>
        </p:nvGraphicFramePr>
        <p:xfrm>
          <a:off x="562496" y="4494457"/>
          <a:ext cx="7997486" cy="1655343"/>
        </p:xfrm>
        <a:graphic>
          <a:graphicData uri="http://schemas.openxmlformats.org/drawingml/2006/table">
            <a:tbl>
              <a:tblPr/>
              <a:tblGrid>
                <a:gridCol w="286854">
                  <a:extLst>
                    <a:ext uri="{9D8B030D-6E8A-4147-A177-3AD203B41FA5}">
                      <a16:colId xmlns:a16="http://schemas.microsoft.com/office/drawing/2014/main" val="2771568837"/>
                    </a:ext>
                  </a:extLst>
                </a:gridCol>
                <a:gridCol w="3235712">
                  <a:extLst>
                    <a:ext uri="{9D8B030D-6E8A-4147-A177-3AD203B41FA5}">
                      <a16:colId xmlns:a16="http://schemas.microsoft.com/office/drawing/2014/main" val="1358238983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1613674243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3161677435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3706408213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1800616252"/>
                    </a:ext>
                  </a:extLst>
                </a:gridCol>
                <a:gridCol w="699924">
                  <a:extLst>
                    <a:ext uri="{9D8B030D-6E8A-4147-A177-3AD203B41FA5}">
                      <a16:colId xmlns:a16="http://schemas.microsoft.com/office/drawing/2014/main" val="1664536427"/>
                    </a:ext>
                  </a:extLst>
                </a:gridCol>
                <a:gridCol w="699924">
                  <a:extLst>
                    <a:ext uri="{9D8B030D-6E8A-4147-A177-3AD203B41FA5}">
                      <a16:colId xmlns:a16="http://schemas.microsoft.com/office/drawing/2014/main" val="2346968893"/>
                    </a:ext>
                  </a:extLst>
                </a:gridCol>
              </a:tblGrid>
              <a:tr h="136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695379"/>
                  </a:ext>
                </a:extLst>
              </a:tr>
              <a:tr h="41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47877"/>
                  </a:ext>
                </a:extLst>
              </a:tr>
              <a:tr h="145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4.638.221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435144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575521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427794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923753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61329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4.270.443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95873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737675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82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AF3012-4646-4355-9CD4-1F00928EF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006875"/>
              </p:ext>
            </p:extLst>
          </p:nvPr>
        </p:nvGraphicFramePr>
        <p:xfrm>
          <a:off x="565212" y="1675424"/>
          <a:ext cx="8023707" cy="1509526"/>
        </p:xfrm>
        <a:graphic>
          <a:graphicData uri="http://schemas.openxmlformats.org/drawingml/2006/table">
            <a:tbl>
              <a:tblPr/>
              <a:tblGrid>
                <a:gridCol w="256677">
                  <a:extLst>
                    <a:ext uri="{9D8B030D-6E8A-4147-A177-3AD203B41FA5}">
                      <a16:colId xmlns:a16="http://schemas.microsoft.com/office/drawing/2014/main" val="1360285470"/>
                    </a:ext>
                  </a:extLst>
                </a:gridCol>
                <a:gridCol w="256677">
                  <a:extLst>
                    <a:ext uri="{9D8B030D-6E8A-4147-A177-3AD203B41FA5}">
                      <a16:colId xmlns:a16="http://schemas.microsoft.com/office/drawing/2014/main" val="299536102"/>
                    </a:ext>
                  </a:extLst>
                </a:gridCol>
                <a:gridCol w="256677">
                  <a:extLst>
                    <a:ext uri="{9D8B030D-6E8A-4147-A177-3AD203B41FA5}">
                      <a16:colId xmlns:a16="http://schemas.microsoft.com/office/drawing/2014/main" val="1272224496"/>
                    </a:ext>
                  </a:extLst>
                </a:gridCol>
                <a:gridCol w="3069850">
                  <a:extLst>
                    <a:ext uri="{9D8B030D-6E8A-4147-A177-3AD203B41FA5}">
                      <a16:colId xmlns:a16="http://schemas.microsoft.com/office/drawing/2014/main" val="852118417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444396437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2194528498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2060603409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1851527264"/>
                    </a:ext>
                  </a:extLst>
                </a:gridCol>
                <a:gridCol w="731528">
                  <a:extLst>
                    <a:ext uri="{9D8B030D-6E8A-4147-A177-3AD203B41FA5}">
                      <a16:colId xmlns:a16="http://schemas.microsoft.com/office/drawing/2014/main" val="2215654272"/>
                    </a:ext>
                  </a:extLst>
                </a:gridCol>
                <a:gridCol w="700726">
                  <a:extLst>
                    <a:ext uri="{9D8B030D-6E8A-4147-A177-3AD203B41FA5}">
                      <a16:colId xmlns:a16="http://schemas.microsoft.com/office/drawing/2014/main" val="20605116"/>
                    </a:ext>
                  </a:extLst>
                </a:gridCol>
              </a:tblGrid>
              <a:tr h="1296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437566"/>
                  </a:ext>
                </a:extLst>
              </a:tr>
              <a:tr h="3715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98142"/>
                  </a:ext>
                </a:extLst>
              </a:tr>
              <a:tr h="159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677.527.266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8043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769359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36659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275.923.984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10495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275.923.984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483546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95265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275.923.984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2946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4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028065-0A99-465A-85D1-CFD7070DA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12994"/>
              </p:ext>
            </p:extLst>
          </p:nvPr>
        </p:nvGraphicFramePr>
        <p:xfrm>
          <a:off x="542101" y="1975059"/>
          <a:ext cx="7972474" cy="1455082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204411375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682563485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832226322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119504366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2860400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514501758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65954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65458689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811381320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2148771919"/>
                    </a:ext>
                  </a:extLst>
                </a:gridCol>
              </a:tblGrid>
              <a:tr h="13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4048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769281"/>
                  </a:ext>
                </a:extLst>
              </a:tr>
              <a:tr h="165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195.342.312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88865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35.922.476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89775"/>
                  </a:ext>
                </a:extLst>
              </a:tr>
              <a:tr h="141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35.922.476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739116"/>
                  </a:ext>
                </a:extLst>
              </a:tr>
              <a:tr h="251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35.922.476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159.419.836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377684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159.419.836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580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60CBD3-BB81-4673-B353-0CC2B5736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0002"/>
              </p:ext>
            </p:extLst>
          </p:nvPr>
        </p:nvGraphicFramePr>
        <p:xfrm>
          <a:off x="557983" y="1689141"/>
          <a:ext cx="8028033" cy="2300096"/>
        </p:xfrm>
        <a:graphic>
          <a:graphicData uri="http://schemas.openxmlformats.org/drawingml/2006/table">
            <a:tbl>
              <a:tblPr/>
              <a:tblGrid>
                <a:gridCol w="262526">
                  <a:extLst>
                    <a:ext uri="{9D8B030D-6E8A-4147-A177-3AD203B41FA5}">
                      <a16:colId xmlns:a16="http://schemas.microsoft.com/office/drawing/2014/main" val="4199706819"/>
                    </a:ext>
                  </a:extLst>
                </a:gridCol>
                <a:gridCol w="262526">
                  <a:extLst>
                    <a:ext uri="{9D8B030D-6E8A-4147-A177-3AD203B41FA5}">
                      <a16:colId xmlns:a16="http://schemas.microsoft.com/office/drawing/2014/main" val="3099731935"/>
                    </a:ext>
                  </a:extLst>
                </a:gridCol>
                <a:gridCol w="262526">
                  <a:extLst>
                    <a:ext uri="{9D8B030D-6E8A-4147-A177-3AD203B41FA5}">
                      <a16:colId xmlns:a16="http://schemas.microsoft.com/office/drawing/2014/main" val="3977879324"/>
                    </a:ext>
                  </a:extLst>
                </a:gridCol>
                <a:gridCol w="2961290">
                  <a:extLst>
                    <a:ext uri="{9D8B030D-6E8A-4147-A177-3AD203B41FA5}">
                      <a16:colId xmlns:a16="http://schemas.microsoft.com/office/drawing/2014/main" val="2621080650"/>
                    </a:ext>
                  </a:extLst>
                </a:gridCol>
                <a:gridCol w="703568">
                  <a:extLst>
                    <a:ext uri="{9D8B030D-6E8A-4147-A177-3AD203B41FA5}">
                      <a16:colId xmlns:a16="http://schemas.microsoft.com/office/drawing/2014/main" val="2676847148"/>
                    </a:ext>
                  </a:extLst>
                </a:gridCol>
                <a:gridCol w="703568">
                  <a:extLst>
                    <a:ext uri="{9D8B030D-6E8A-4147-A177-3AD203B41FA5}">
                      <a16:colId xmlns:a16="http://schemas.microsoft.com/office/drawing/2014/main" val="921665281"/>
                    </a:ext>
                  </a:extLst>
                </a:gridCol>
                <a:gridCol w="703568">
                  <a:extLst>
                    <a:ext uri="{9D8B030D-6E8A-4147-A177-3AD203B41FA5}">
                      <a16:colId xmlns:a16="http://schemas.microsoft.com/office/drawing/2014/main" val="726324651"/>
                    </a:ext>
                  </a:extLst>
                </a:gridCol>
                <a:gridCol w="703568">
                  <a:extLst>
                    <a:ext uri="{9D8B030D-6E8A-4147-A177-3AD203B41FA5}">
                      <a16:colId xmlns:a16="http://schemas.microsoft.com/office/drawing/2014/main" val="869660319"/>
                    </a:ext>
                  </a:extLst>
                </a:gridCol>
                <a:gridCol w="748198">
                  <a:extLst>
                    <a:ext uri="{9D8B030D-6E8A-4147-A177-3AD203B41FA5}">
                      <a16:colId xmlns:a16="http://schemas.microsoft.com/office/drawing/2014/main" val="3501469376"/>
                    </a:ext>
                  </a:extLst>
                </a:gridCol>
                <a:gridCol w="716695">
                  <a:extLst>
                    <a:ext uri="{9D8B030D-6E8A-4147-A177-3AD203B41FA5}">
                      <a16:colId xmlns:a16="http://schemas.microsoft.com/office/drawing/2014/main" val="1576662168"/>
                    </a:ext>
                  </a:extLst>
                </a:gridCol>
              </a:tblGrid>
              <a:tr h="131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604432"/>
                  </a:ext>
                </a:extLst>
              </a:tr>
              <a:tr h="379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88213"/>
                  </a:ext>
                </a:extLst>
              </a:tr>
              <a:tr h="162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36.987.080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65277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44496"/>
                  </a:ext>
                </a:extLst>
              </a:tr>
              <a:tr h="13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27416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89185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165496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36.325.000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934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36.325.000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13427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460472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224556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6182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28984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042947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11614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31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0665"/>
              </p:ext>
            </p:extLst>
          </p:nvPr>
        </p:nvGraphicFramePr>
        <p:xfrm>
          <a:off x="538836" y="1787750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3164248-DABE-4AD4-B4BD-CD23E6DE0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89410"/>
              </p:ext>
            </p:extLst>
          </p:nvPr>
        </p:nvGraphicFramePr>
        <p:xfrm>
          <a:off x="533677" y="1736046"/>
          <a:ext cx="7972478" cy="3503162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662478808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599119476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4224798386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175916236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51371483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420607539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33023933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258216901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694960205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3289017278"/>
                    </a:ext>
                  </a:extLst>
                </a:gridCol>
              </a:tblGrid>
              <a:tr h="137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455829"/>
                  </a:ext>
                </a:extLst>
              </a:tr>
              <a:tr h="3358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402097"/>
                  </a:ext>
                </a:extLst>
              </a:tr>
              <a:tr h="1439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1.033.979.586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-11.815.817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323.046.857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825659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173.473.462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8.928.519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47.048.989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79345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173.473.462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8.928.519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47.048.989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55731"/>
                  </a:ext>
                </a:extLst>
              </a:tr>
              <a:tr h="136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1.350.104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44835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1.784.628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98211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4.183.996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2510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1.396.380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34869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5.122.775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-70.509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1.694.866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79503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3.888.507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48.069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1.268.162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23503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2.496.646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1.435.844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0721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1.734.085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31633"/>
                  </a:ext>
                </a:extLst>
              </a:tr>
              <a:tr h="140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8.763.698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1.906.856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89098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1.625.718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64913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1.680.911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20477"/>
                  </a:ext>
                </a:extLst>
              </a:tr>
              <a:tr h="106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1.522.887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301102"/>
                  </a:ext>
                </a:extLst>
              </a:tr>
              <a:tr h="175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7.284.151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2.762.289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45064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1.341.899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136285"/>
                  </a:ext>
                </a:extLst>
              </a:tr>
              <a:tr h="147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1.455.466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088045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260625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353871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21863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05770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555144"/>
                  </a:ext>
                </a:extLst>
              </a:tr>
              <a:tr h="10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0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151C85-D888-48FB-95DF-442F03567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53837"/>
              </p:ext>
            </p:extLst>
          </p:nvPr>
        </p:nvGraphicFramePr>
        <p:xfrm>
          <a:off x="544292" y="1716982"/>
          <a:ext cx="7972479" cy="3542838"/>
        </p:xfrm>
        <a:graphic>
          <a:graphicData uri="http://schemas.openxmlformats.org/drawingml/2006/table">
            <a:tbl>
              <a:tblPr/>
              <a:tblGrid>
                <a:gridCol w="263291">
                  <a:extLst>
                    <a:ext uri="{9D8B030D-6E8A-4147-A177-3AD203B41FA5}">
                      <a16:colId xmlns:a16="http://schemas.microsoft.com/office/drawing/2014/main" val="2859821093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2807324323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3832128650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2876960000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254660835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243963153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746039355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3005237003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574925190"/>
                    </a:ext>
                  </a:extLst>
                </a:gridCol>
                <a:gridCol w="737218">
                  <a:extLst>
                    <a:ext uri="{9D8B030D-6E8A-4147-A177-3AD203B41FA5}">
                      <a16:colId xmlns:a16="http://schemas.microsoft.com/office/drawing/2014/main" val="4020445344"/>
                    </a:ext>
                  </a:extLst>
                </a:gridCol>
              </a:tblGrid>
              <a:tr h="116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711382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814381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3.182.882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58954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6558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1.704.587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22790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333576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1.026.250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504878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1.168.669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94735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754477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17.239.174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2.037.602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2.011.710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863608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917.300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840719"/>
                  </a:ext>
                </a:extLst>
              </a:tr>
              <a:tr h="17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648034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030305"/>
                  </a:ext>
                </a:extLst>
              </a:tr>
              <a:tr h="145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860.506.124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-20.744.336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275.997.868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70639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860.506.124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-20.744.336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275.997.868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821454"/>
                  </a:ext>
                </a:extLst>
              </a:tr>
              <a:tr h="135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28306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93907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1753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85438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01229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782685"/>
                  </a:ext>
                </a:extLst>
              </a:tr>
              <a:tr h="145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157178"/>
                  </a:ext>
                </a:extLst>
              </a:tr>
              <a:tr h="160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80655"/>
                  </a:ext>
                </a:extLst>
              </a:tr>
              <a:tr h="116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92155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40560"/>
                  </a:ext>
                </a:extLst>
              </a:tr>
              <a:tr h="17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61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1686A9-8CF5-4747-8564-46128A4A9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242327"/>
              </p:ext>
            </p:extLst>
          </p:nvPr>
        </p:nvGraphicFramePr>
        <p:xfrm>
          <a:off x="544292" y="1802241"/>
          <a:ext cx="7963937" cy="3253517"/>
        </p:xfrm>
        <a:graphic>
          <a:graphicData uri="http://schemas.openxmlformats.org/drawingml/2006/table">
            <a:tbl>
              <a:tblPr/>
              <a:tblGrid>
                <a:gridCol w="263010">
                  <a:extLst>
                    <a:ext uri="{9D8B030D-6E8A-4147-A177-3AD203B41FA5}">
                      <a16:colId xmlns:a16="http://schemas.microsoft.com/office/drawing/2014/main" val="53131355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971382996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2540310620"/>
                    </a:ext>
                  </a:extLst>
                </a:gridCol>
                <a:gridCol w="2966752">
                  <a:extLst>
                    <a:ext uri="{9D8B030D-6E8A-4147-A177-3AD203B41FA5}">
                      <a16:colId xmlns:a16="http://schemas.microsoft.com/office/drawing/2014/main" val="1072205797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2231900239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2803131788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204106875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20109937"/>
                    </a:ext>
                  </a:extLst>
                </a:gridCol>
                <a:gridCol w="652264">
                  <a:extLst>
                    <a:ext uri="{9D8B030D-6E8A-4147-A177-3AD203B41FA5}">
                      <a16:colId xmlns:a16="http://schemas.microsoft.com/office/drawing/2014/main" val="2721222625"/>
                    </a:ext>
                  </a:extLst>
                </a:gridCol>
                <a:gridCol w="736427">
                  <a:extLst>
                    <a:ext uri="{9D8B030D-6E8A-4147-A177-3AD203B41FA5}">
                      <a16:colId xmlns:a16="http://schemas.microsoft.com/office/drawing/2014/main" val="1548449534"/>
                    </a:ext>
                  </a:extLst>
                </a:gridCol>
              </a:tblGrid>
              <a:tr h="1252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307078"/>
                  </a:ext>
                </a:extLst>
              </a:tr>
              <a:tr h="250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434549"/>
                  </a:ext>
                </a:extLst>
              </a:tr>
              <a:tr h="192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9033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651467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220849"/>
                  </a:ext>
                </a:extLst>
              </a:tr>
              <a:tr h="16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55388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73624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34.988.558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12.491.932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243538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33.875.450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185788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43.756.787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-1.100.598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96266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52.489.115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-3.447.710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8.053.971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67921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51.142.266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-2.475.705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59425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21.187.000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773559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67.435.585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-3.860.127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6.432.500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129167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73.793.716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-1.378.870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30.058.560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7697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81.965.800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-3.637.528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30.187.473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584435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61.348.886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-1.353.017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31.886.848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09410"/>
                  </a:ext>
                </a:extLst>
              </a:tr>
              <a:tr h="134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7.158.095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336218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21.138.083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938899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94.580.942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-2.362.264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45.341.705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421023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5.202.010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244367"/>
                  </a:ext>
                </a:extLst>
              </a:tr>
              <a:tr h="106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2.281.413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45277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46.454.036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-894.343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2.798.288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153672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75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D5A182-36C7-4757-BB88-18A61585F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92165"/>
              </p:ext>
            </p:extLst>
          </p:nvPr>
        </p:nvGraphicFramePr>
        <p:xfrm>
          <a:off x="544292" y="1760924"/>
          <a:ext cx="7972479" cy="1502642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2345053522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578047229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74399125"/>
                    </a:ext>
                  </a:extLst>
                </a:gridCol>
                <a:gridCol w="2969934">
                  <a:extLst>
                    <a:ext uri="{9D8B030D-6E8A-4147-A177-3AD203B41FA5}">
                      <a16:colId xmlns:a16="http://schemas.microsoft.com/office/drawing/2014/main" val="409248195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79490564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79400725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826038263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623923811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2329224045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318575270"/>
                    </a:ext>
                  </a:extLst>
                </a:gridCol>
              </a:tblGrid>
              <a:tr h="161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59316"/>
                  </a:ext>
                </a:extLst>
              </a:tr>
              <a:tr h="395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435180"/>
                  </a:ext>
                </a:extLst>
              </a:tr>
              <a:tr h="169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760.943.400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63638"/>
                  </a:ext>
                </a:extLst>
              </a:tr>
              <a:tr h="129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760.943.400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68452"/>
                  </a:ext>
                </a:extLst>
              </a:tr>
              <a:tr h="129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760.943.400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401440"/>
                  </a:ext>
                </a:extLst>
              </a:tr>
              <a:tr h="129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760.943.400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403984"/>
                  </a:ext>
                </a:extLst>
              </a:tr>
              <a:tr h="129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45421"/>
                  </a:ext>
                </a:extLst>
              </a:tr>
              <a:tr h="129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863816"/>
                  </a:ext>
                </a:extLst>
              </a:tr>
              <a:tr h="129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7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8284" y="3829005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483900B-48A0-4ADC-9FE2-4B9B89158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94309"/>
              </p:ext>
            </p:extLst>
          </p:nvPr>
        </p:nvGraphicFramePr>
        <p:xfrm>
          <a:off x="564958" y="1770411"/>
          <a:ext cx="8014083" cy="173098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2814590422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1626771493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2596174898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96023322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06713043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55146567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464280899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175802354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230953003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814690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462482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423.075.232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19551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10.473.550.644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-477.386.766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2.917.856.270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26041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3.160.685.389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9187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40.655.092.122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504.763.694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16.232.709.576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33645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505625,0%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505625,0%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34670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677.527.266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310308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195.342.312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51127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36.987.080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52192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760.943.400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443547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78ADB60-854D-41D3-A2CA-206140B8D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203969"/>
              </p:ext>
            </p:extLst>
          </p:nvPr>
        </p:nvGraphicFramePr>
        <p:xfrm>
          <a:off x="564957" y="4219916"/>
          <a:ext cx="8014086" cy="1314583"/>
        </p:xfrm>
        <a:graphic>
          <a:graphicData uri="http://schemas.openxmlformats.org/drawingml/2006/table">
            <a:tbl>
              <a:tblPr/>
              <a:tblGrid>
                <a:gridCol w="275209">
                  <a:extLst>
                    <a:ext uri="{9D8B030D-6E8A-4147-A177-3AD203B41FA5}">
                      <a16:colId xmlns:a16="http://schemas.microsoft.com/office/drawing/2014/main" val="579808990"/>
                    </a:ext>
                  </a:extLst>
                </a:gridCol>
                <a:gridCol w="275209">
                  <a:extLst>
                    <a:ext uri="{9D8B030D-6E8A-4147-A177-3AD203B41FA5}">
                      <a16:colId xmlns:a16="http://schemas.microsoft.com/office/drawing/2014/main" val="2402132170"/>
                    </a:ext>
                  </a:extLst>
                </a:gridCol>
                <a:gridCol w="3104358">
                  <a:extLst>
                    <a:ext uri="{9D8B030D-6E8A-4147-A177-3AD203B41FA5}">
                      <a16:colId xmlns:a16="http://schemas.microsoft.com/office/drawing/2014/main" val="301326057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34997042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63432062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94669059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220589501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138046566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379717969"/>
                    </a:ext>
                  </a:extLst>
                </a:gridCol>
              </a:tblGrid>
              <a:tr h="129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33287"/>
                  </a:ext>
                </a:extLst>
              </a:tr>
              <a:tr h="396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03685"/>
                  </a:ext>
                </a:extLst>
              </a:tr>
              <a:tr h="13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4.001.383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10023"/>
                  </a:ext>
                </a:extLst>
              </a:tr>
              <a:tr h="129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903296"/>
                  </a:ext>
                </a:extLst>
              </a:tr>
              <a:tr h="129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0913"/>
                  </a:ext>
                </a:extLst>
              </a:tr>
              <a:tr h="129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1.534.970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813083"/>
                  </a:ext>
                </a:extLst>
              </a:tr>
              <a:tr h="129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1.769.995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591739"/>
                  </a:ext>
                </a:extLst>
              </a:tr>
              <a:tr h="129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101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DE88338-0A5D-41F8-965A-8814870D6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229613"/>
              </p:ext>
            </p:extLst>
          </p:nvPr>
        </p:nvGraphicFramePr>
        <p:xfrm>
          <a:off x="518860" y="1816453"/>
          <a:ext cx="8085585" cy="4078745"/>
        </p:xfrm>
        <a:graphic>
          <a:graphicData uri="http://schemas.openxmlformats.org/drawingml/2006/table">
            <a:tbl>
              <a:tblPr/>
              <a:tblGrid>
                <a:gridCol w="253149">
                  <a:extLst>
                    <a:ext uri="{9D8B030D-6E8A-4147-A177-3AD203B41FA5}">
                      <a16:colId xmlns:a16="http://schemas.microsoft.com/office/drawing/2014/main" val="2477400511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2889528267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212142130"/>
                    </a:ext>
                  </a:extLst>
                </a:gridCol>
                <a:gridCol w="2855523">
                  <a:extLst>
                    <a:ext uri="{9D8B030D-6E8A-4147-A177-3AD203B41FA5}">
                      <a16:colId xmlns:a16="http://schemas.microsoft.com/office/drawing/2014/main" val="1764692037"/>
                    </a:ext>
                  </a:extLst>
                </a:gridCol>
                <a:gridCol w="850581">
                  <a:extLst>
                    <a:ext uri="{9D8B030D-6E8A-4147-A177-3AD203B41FA5}">
                      <a16:colId xmlns:a16="http://schemas.microsoft.com/office/drawing/2014/main" val="2924068592"/>
                    </a:ext>
                  </a:extLst>
                </a:gridCol>
                <a:gridCol w="830329">
                  <a:extLst>
                    <a:ext uri="{9D8B030D-6E8A-4147-A177-3AD203B41FA5}">
                      <a16:colId xmlns:a16="http://schemas.microsoft.com/office/drawing/2014/main" val="2719030776"/>
                    </a:ext>
                  </a:extLst>
                </a:gridCol>
                <a:gridCol w="751853">
                  <a:extLst>
                    <a:ext uri="{9D8B030D-6E8A-4147-A177-3AD203B41FA5}">
                      <a16:colId xmlns:a16="http://schemas.microsoft.com/office/drawing/2014/main" val="3382236639"/>
                    </a:ext>
                  </a:extLst>
                </a:gridCol>
                <a:gridCol w="812609">
                  <a:extLst>
                    <a:ext uri="{9D8B030D-6E8A-4147-A177-3AD203B41FA5}">
                      <a16:colId xmlns:a16="http://schemas.microsoft.com/office/drawing/2014/main" val="4274428805"/>
                    </a:ext>
                  </a:extLst>
                </a:gridCol>
                <a:gridCol w="617685">
                  <a:extLst>
                    <a:ext uri="{9D8B030D-6E8A-4147-A177-3AD203B41FA5}">
                      <a16:colId xmlns:a16="http://schemas.microsoft.com/office/drawing/2014/main" val="4185652508"/>
                    </a:ext>
                  </a:extLst>
                </a:gridCol>
                <a:gridCol w="607558">
                  <a:extLst>
                    <a:ext uri="{9D8B030D-6E8A-4147-A177-3AD203B41FA5}">
                      <a16:colId xmlns:a16="http://schemas.microsoft.com/office/drawing/2014/main" val="3838135756"/>
                    </a:ext>
                  </a:extLst>
                </a:gridCol>
              </a:tblGrid>
              <a:tr h="150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252610"/>
                  </a:ext>
                </a:extLst>
              </a:tr>
              <a:tr h="398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470891"/>
                  </a:ext>
                </a:extLst>
              </a:tr>
              <a:tr h="157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423.075.232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9076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39.219.485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1132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39.219.485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799055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22.651.493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28715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16.567.992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1700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360.240.299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29313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323.778.529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81347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316.300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770731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7.857.443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0269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154.025.010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85440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06493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117.001.000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7383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22.091.376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6678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22.487.400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08201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82516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171193"/>
                  </a:ext>
                </a:extLst>
              </a:tr>
              <a:tr h="12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14981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36.461.770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75753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36.045.720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4705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00624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121.039.450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23.615.448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87808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23.615.448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3048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22.705.397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17617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259.210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44789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650.841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4161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58318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934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658366-149D-4BB6-8DC1-38A878B5F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1737"/>
              </p:ext>
            </p:extLst>
          </p:nvPr>
        </p:nvGraphicFramePr>
        <p:xfrm>
          <a:off x="539552" y="1713158"/>
          <a:ext cx="8104606" cy="4195229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966173901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4082507745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00494787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1770633093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3198837500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3733004632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951339454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3046779425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4089027282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4206808789"/>
                    </a:ext>
                  </a:extLst>
                </a:gridCol>
              </a:tblGrid>
              <a:tr h="143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140278"/>
                  </a:ext>
                </a:extLst>
              </a:tr>
              <a:tr h="350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01711"/>
                  </a:ext>
                </a:extLst>
              </a:tr>
              <a:tr h="150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10.473.550.644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-477.386.766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2.917.856.270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8773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832939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51.878.822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348258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288872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945914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49.378.822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31636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49.378.822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7343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65488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5291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4.003.691.569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-220.156.766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165.547.931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102155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15.606.751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614325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387.922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957896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2.305.389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02686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3.860.855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851775"/>
                  </a:ext>
                </a:extLst>
              </a:tr>
              <a:tr h="229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-1.556.306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609217"/>
                  </a:ext>
                </a:extLst>
              </a:tr>
              <a:tr h="121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109997"/>
                  </a:ext>
                </a:extLst>
              </a:tr>
              <a:tr h="229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9.934.006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762118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732235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2.095.567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20955670,0%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20955670,0%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576957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2.326.721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831907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-3.756.983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6801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27358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84173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692853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913107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1.721.609.145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-220.156.766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150.056.547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607072"/>
                  </a:ext>
                </a:extLst>
              </a:tr>
              <a:tr h="128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-480.491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21940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1.276.714.521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-136.544.777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115.415.411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473704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1.764.180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98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760381-4E2A-4739-8A7A-0C7AE4155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955096"/>
              </p:ext>
            </p:extLst>
          </p:nvPr>
        </p:nvGraphicFramePr>
        <p:xfrm>
          <a:off x="512332" y="1706071"/>
          <a:ext cx="8122488" cy="4351334"/>
        </p:xfrm>
        <a:graphic>
          <a:graphicData uri="http://schemas.openxmlformats.org/drawingml/2006/table">
            <a:tbl>
              <a:tblPr/>
              <a:tblGrid>
                <a:gridCol w="243407">
                  <a:extLst>
                    <a:ext uri="{9D8B030D-6E8A-4147-A177-3AD203B41FA5}">
                      <a16:colId xmlns:a16="http://schemas.microsoft.com/office/drawing/2014/main" val="3363444618"/>
                    </a:ext>
                  </a:extLst>
                </a:gridCol>
                <a:gridCol w="243407">
                  <a:extLst>
                    <a:ext uri="{9D8B030D-6E8A-4147-A177-3AD203B41FA5}">
                      <a16:colId xmlns:a16="http://schemas.microsoft.com/office/drawing/2014/main" val="3809359725"/>
                    </a:ext>
                  </a:extLst>
                </a:gridCol>
                <a:gridCol w="243407">
                  <a:extLst>
                    <a:ext uri="{9D8B030D-6E8A-4147-A177-3AD203B41FA5}">
                      <a16:colId xmlns:a16="http://schemas.microsoft.com/office/drawing/2014/main" val="2549893329"/>
                    </a:ext>
                  </a:extLst>
                </a:gridCol>
                <a:gridCol w="2745630">
                  <a:extLst>
                    <a:ext uri="{9D8B030D-6E8A-4147-A177-3AD203B41FA5}">
                      <a16:colId xmlns:a16="http://schemas.microsoft.com/office/drawing/2014/main" val="2398556970"/>
                    </a:ext>
                  </a:extLst>
                </a:gridCol>
                <a:gridCol w="722918">
                  <a:extLst>
                    <a:ext uri="{9D8B030D-6E8A-4147-A177-3AD203B41FA5}">
                      <a16:colId xmlns:a16="http://schemas.microsoft.com/office/drawing/2014/main" val="2967300064"/>
                    </a:ext>
                  </a:extLst>
                </a:gridCol>
                <a:gridCol w="759429">
                  <a:extLst>
                    <a:ext uri="{9D8B030D-6E8A-4147-A177-3AD203B41FA5}">
                      <a16:colId xmlns:a16="http://schemas.microsoft.com/office/drawing/2014/main" val="1110289572"/>
                    </a:ext>
                  </a:extLst>
                </a:gridCol>
                <a:gridCol w="759429">
                  <a:extLst>
                    <a:ext uri="{9D8B030D-6E8A-4147-A177-3AD203B41FA5}">
                      <a16:colId xmlns:a16="http://schemas.microsoft.com/office/drawing/2014/main" val="521389275"/>
                    </a:ext>
                  </a:extLst>
                </a:gridCol>
                <a:gridCol w="788639">
                  <a:extLst>
                    <a:ext uri="{9D8B030D-6E8A-4147-A177-3AD203B41FA5}">
                      <a16:colId xmlns:a16="http://schemas.microsoft.com/office/drawing/2014/main" val="724628722"/>
                    </a:ext>
                  </a:extLst>
                </a:gridCol>
                <a:gridCol w="837319">
                  <a:extLst>
                    <a:ext uri="{9D8B030D-6E8A-4147-A177-3AD203B41FA5}">
                      <a16:colId xmlns:a16="http://schemas.microsoft.com/office/drawing/2014/main" val="2889718363"/>
                    </a:ext>
                  </a:extLst>
                </a:gridCol>
                <a:gridCol w="778903">
                  <a:extLst>
                    <a:ext uri="{9D8B030D-6E8A-4147-A177-3AD203B41FA5}">
                      <a16:colId xmlns:a16="http://schemas.microsoft.com/office/drawing/2014/main" val="3689639628"/>
                    </a:ext>
                  </a:extLst>
                </a:gridCol>
              </a:tblGrid>
              <a:tr h="1229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093471"/>
                  </a:ext>
                </a:extLst>
              </a:tr>
              <a:tr h="295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646050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10141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4.211.507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05971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2.298.180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314924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1.564.213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39443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2.440.869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547934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79560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709.699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680152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379914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2.416.805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558683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5.877.677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460712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3.946.831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751791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643.606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224747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849.112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573883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460019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63441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407.014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7255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2.062.365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105561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5.929.569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913586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18.277.040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-92.920.000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420729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-192.833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-1928330,0%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-1928330,0%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07933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-192.833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-1928330,0%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-1928330,0%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79300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30.333.738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151668690,0%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151668690,0%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949310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30.333.738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303337380,0%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303337380,0%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22450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30.333.738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303337380,0%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303337380,0%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906944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362043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84480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975.163.368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-579.685.700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1.104.552.400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39182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1.030.829.400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10308294000,0%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10308294000,0%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087983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73.723.000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57193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208.963.348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-579.685.700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943258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25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53D84C-A31D-4D3C-843D-D3ACE89C3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59191"/>
              </p:ext>
            </p:extLst>
          </p:nvPr>
        </p:nvGraphicFramePr>
        <p:xfrm>
          <a:off x="539552" y="1798922"/>
          <a:ext cx="8078771" cy="4252593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566389505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3723098115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1667977985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2130899889"/>
                    </a:ext>
                  </a:extLst>
                </a:gridCol>
                <a:gridCol w="719026">
                  <a:extLst>
                    <a:ext uri="{9D8B030D-6E8A-4147-A177-3AD203B41FA5}">
                      <a16:colId xmlns:a16="http://schemas.microsoft.com/office/drawing/2014/main" val="38524102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1176208453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3416312716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3282735168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2555339055"/>
                    </a:ext>
                  </a:extLst>
                </a:gridCol>
                <a:gridCol w="774711">
                  <a:extLst>
                    <a:ext uri="{9D8B030D-6E8A-4147-A177-3AD203B41FA5}">
                      <a16:colId xmlns:a16="http://schemas.microsoft.com/office/drawing/2014/main" val="1160689995"/>
                    </a:ext>
                  </a:extLst>
                </a:gridCol>
              </a:tblGrid>
              <a:tr h="141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072836"/>
                  </a:ext>
                </a:extLst>
              </a:tr>
              <a:tr h="282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632180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15.050.340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150503400,0%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150503400,0%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46631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15.050.340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150503400,0%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150503400,0%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419115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78584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8.641.687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9500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6.378.202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63782020,0%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63782020,0%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917415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5.295.680.133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322.455.700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1.550.456.385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62855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4707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29198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5.249.831.923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322.455.700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1.548.277.624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995093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642803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396058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531251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83.387.333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85868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1.608.046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292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491205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275.923.984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482674"/>
                  </a:ext>
                </a:extLst>
              </a:tr>
              <a:tr h="176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755169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561764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33688"/>
                  </a:ext>
                </a:extLst>
              </a:tr>
              <a:tr h="183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43979"/>
                  </a:ext>
                </a:extLst>
              </a:tr>
              <a:tr h="22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838227"/>
                  </a:ext>
                </a:extLst>
              </a:tr>
              <a:tr h="148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36.571.030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59015"/>
                  </a:ext>
                </a:extLst>
              </a:tr>
              <a:tr h="148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3.627.949.123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322.455.700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1.040.225.604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74283"/>
                  </a:ext>
                </a:extLst>
              </a:tr>
              <a:tr h="16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524054"/>
                  </a:ext>
                </a:extLst>
              </a:tr>
              <a:tr h="176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68156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4107"/>
                  </a:ext>
                </a:extLst>
              </a:tr>
              <a:tr h="11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15362"/>
                  </a:ext>
                </a:extLst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879572"/>
                  </a:ext>
                </a:extLst>
              </a:tr>
              <a:tr h="16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328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7C8239-552D-4139-AE13-1F46AED46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67097"/>
              </p:ext>
            </p:extLst>
          </p:nvPr>
        </p:nvGraphicFramePr>
        <p:xfrm>
          <a:off x="539552" y="1720917"/>
          <a:ext cx="8078771" cy="2392667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2215317681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3284933035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972001063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152967153"/>
                    </a:ext>
                  </a:extLst>
                </a:gridCol>
                <a:gridCol w="719027">
                  <a:extLst>
                    <a:ext uri="{9D8B030D-6E8A-4147-A177-3AD203B41FA5}">
                      <a16:colId xmlns:a16="http://schemas.microsoft.com/office/drawing/2014/main" val="982964765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1353211061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2782376836"/>
                    </a:ext>
                  </a:extLst>
                </a:gridCol>
                <a:gridCol w="784393">
                  <a:extLst>
                    <a:ext uri="{9D8B030D-6E8A-4147-A177-3AD203B41FA5}">
                      <a16:colId xmlns:a16="http://schemas.microsoft.com/office/drawing/2014/main" val="3730884300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1526426332"/>
                    </a:ext>
                  </a:extLst>
                </a:gridCol>
                <a:gridCol w="774711">
                  <a:extLst>
                    <a:ext uri="{9D8B030D-6E8A-4147-A177-3AD203B41FA5}">
                      <a16:colId xmlns:a16="http://schemas.microsoft.com/office/drawing/2014/main" val="3922941851"/>
                    </a:ext>
                  </a:extLst>
                </a:gridCol>
              </a:tblGrid>
              <a:tr h="11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002861"/>
                  </a:ext>
                </a:extLst>
              </a:tr>
              <a:tr h="227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266592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345135"/>
                  </a:ext>
                </a:extLst>
              </a:tr>
              <a:tr h="178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88409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451772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895378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576893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17636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409896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726086"/>
                  </a:ext>
                </a:extLst>
              </a:tr>
              <a:tr h="170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36451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218533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2.178.761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28956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495.842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205314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1.608.046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926498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514039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347797"/>
                  </a:ext>
                </a:extLst>
              </a:tr>
              <a:tr h="11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37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354DE6-780F-4860-8CF0-2C770B8DE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17935"/>
              </p:ext>
            </p:extLst>
          </p:nvPr>
        </p:nvGraphicFramePr>
        <p:xfrm>
          <a:off x="534049" y="1673002"/>
          <a:ext cx="8121754" cy="2977269"/>
        </p:xfrm>
        <a:graphic>
          <a:graphicData uri="http://schemas.openxmlformats.org/drawingml/2006/table">
            <a:tbl>
              <a:tblPr/>
              <a:tblGrid>
                <a:gridCol w="265590">
                  <a:extLst>
                    <a:ext uri="{9D8B030D-6E8A-4147-A177-3AD203B41FA5}">
                      <a16:colId xmlns:a16="http://schemas.microsoft.com/office/drawing/2014/main" val="3377400430"/>
                    </a:ext>
                  </a:extLst>
                </a:gridCol>
                <a:gridCol w="265590">
                  <a:extLst>
                    <a:ext uri="{9D8B030D-6E8A-4147-A177-3AD203B41FA5}">
                      <a16:colId xmlns:a16="http://schemas.microsoft.com/office/drawing/2014/main" val="2979448322"/>
                    </a:ext>
                  </a:extLst>
                </a:gridCol>
                <a:gridCol w="265590">
                  <a:extLst>
                    <a:ext uri="{9D8B030D-6E8A-4147-A177-3AD203B41FA5}">
                      <a16:colId xmlns:a16="http://schemas.microsoft.com/office/drawing/2014/main" val="143564514"/>
                    </a:ext>
                  </a:extLst>
                </a:gridCol>
                <a:gridCol w="2995861">
                  <a:extLst>
                    <a:ext uri="{9D8B030D-6E8A-4147-A177-3AD203B41FA5}">
                      <a16:colId xmlns:a16="http://schemas.microsoft.com/office/drawing/2014/main" val="2679161503"/>
                    </a:ext>
                  </a:extLst>
                </a:gridCol>
                <a:gridCol w="711782">
                  <a:extLst>
                    <a:ext uri="{9D8B030D-6E8A-4147-A177-3AD203B41FA5}">
                      <a16:colId xmlns:a16="http://schemas.microsoft.com/office/drawing/2014/main" val="2662597521"/>
                    </a:ext>
                  </a:extLst>
                </a:gridCol>
                <a:gridCol w="711782">
                  <a:extLst>
                    <a:ext uri="{9D8B030D-6E8A-4147-A177-3AD203B41FA5}">
                      <a16:colId xmlns:a16="http://schemas.microsoft.com/office/drawing/2014/main" val="2031457745"/>
                    </a:ext>
                  </a:extLst>
                </a:gridCol>
                <a:gridCol w="711782">
                  <a:extLst>
                    <a:ext uri="{9D8B030D-6E8A-4147-A177-3AD203B41FA5}">
                      <a16:colId xmlns:a16="http://schemas.microsoft.com/office/drawing/2014/main" val="3354328620"/>
                    </a:ext>
                  </a:extLst>
                </a:gridCol>
                <a:gridCol w="711782">
                  <a:extLst>
                    <a:ext uri="{9D8B030D-6E8A-4147-A177-3AD203B41FA5}">
                      <a16:colId xmlns:a16="http://schemas.microsoft.com/office/drawing/2014/main" val="4019280312"/>
                    </a:ext>
                  </a:extLst>
                </a:gridCol>
                <a:gridCol w="756933">
                  <a:extLst>
                    <a:ext uri="{9D8B030D-6E8A-4147-A177-3AD203B41FA5}">
                      <a16:colId xmlns:a16="http://schemas.microsoft.com/office/drawing/2014/main" val="4287073189"/>
                    </a:ext>
                  </a:extLst>
                </a:gridCol>
                <a:gridCol w="725062">
                  <a:extLst>
                    <a:ext uri="{9D8B030D-6E8A-4147-A177-3AD203B41FA5}">
                      <a16:colId xmlns:a16="http://schemas.microsoft.com/office/drawing/2014/main" val="3522365845"/>
                    </a:ext>
                  </a:extLst>
                </a:gridCol>
              </a:tblGrid>
              <a:tr h="1218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922109"/>
                  </a:ext>
                </a:extLst>
              </a:tr>
              <a:tr h="373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674064"/>
                  </a:ext>
                </a:extLst>
              </a:tr>
              <a:tr h="1599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4.001.383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41020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052186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37594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24489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097223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535936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05379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62839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82509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760984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3.998.035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218338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3.550.125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030652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447.910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015312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979895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159655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495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28681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07762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01266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03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4996</TotalTime>
  <Words>9305</Words>
  <Application>Microsoft Office PowerPoint</Application>
  <PresentationFormat>Presentación en pantalla (4:3)</PresentationFormat>
  <Paragraphs>5061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2_Tema de Office</vt:lpstr>
      <vt:lpstr>Presentación de PowerPoint</vt:lpstr>
      <vt:lpstr>EJECUCIÓN ACUMULADA DE GASTOS A ABRIL DE 2021  PARTIDA 50 TESORO PÚBLICO</vt:lpstr>
      <vt:lpstr>EJECUCIÓN ACUMULADA DE GASTOS A ABRIL DE 2021  PARTIDA 50 RESUMEN POR CAPÍTULOS</vt:lpstr>
      <vt:lpstr>EJECUCIÓN ACUMULADA DE GASTOS A ABRIL DE 2021  PARTIDA 50. CAPÍTULO 01. PROGRAMA 02:  SUBSIDIOS</vt:lpstr>
      <vt:lpstr>EJECUCIÓN ACUMULADA DE GASTOS A ABRIL DE 2021  PARTIDA 50. CAPÍTULO 01. PROGRAMA 03:  OPERACIONES COMPLEMENTARIAS</vt:lpstr>
      <vt:lpstr>EJECUCIÓN ACUMULADA DE GASTOS A ABRIL DE 2021  PARTIDA 50. CAPÍTULO 01. PROGRAMA 03:  OPERACIONES COMPLEMENTARIAS</vt:lpstr>
      <vt:lpstr>EJECUCIÓN ACUMULADA DE GASTOS A ABRIL DE 2021  PARTIDA 50. CAPÍTULO 01. PROGRAMA 03:  OPERACIONES COMPLEMENTARIAS</vt:lpstr>
      <vt:lpstr>EJECUCIÓN ACUMULADA DE GASTOS A ABRIL DE 2021  PARTIDA 50. CAPÍTULO 01. PROGRAMA 03:  OPERACIONES COMPLEMENTARIAS</vt:lpstr>
      <vt:lpstr>EJECUCIÓN ACUMULADA DE GASTOS A ABRIL DE 2021  PARTIDA 50. CAPÍTULO 01. PROGRAMA 03:  OPERACIONES COMPLEMENTARIAS</vt:lpstr>
      <vt:lpstr>EJECUCIÓN ACUMULADA DE GASTOS A ABRIL DE 2021  PARTIDA 50. CAPÍTULO 01. PROGRAMA 04:  SERVICIO DE LA DEUDA PÚBLICA</vt:lpstr>
      <vt:lpstr>EJECUCIÓN ACUMULADA DE GASTOS A ABRIL DE 2021  PARTIDA 50. CAPÍTULO 01. PROGRAMA 04:  SERVICIO DE LA DEUDA PÚBLICA</vt:lpstr>
      <vt:lpstr>EJECUCIÓN ACUMULADA DE GASTOS A ABRIL DE 2021  PARTIDA 50. CAPÍTULO 01. PROGRAMA 04:  SERVICIO DE LA DEUDA PÚBLICA</vt:lpstr>
      <vt:lpstr>EJECUCIÓN ACUMULADA DE GASTOS A ABRIL DE 2021  PARTIDA 50. CAPÍTULO 01. PROGRAMA 04:  SERVICIO DE LA DEUDA PÚBLICA</vt:lpstr>
      <vt:lpstr>EJECUCIÓN ACUMULADA DE GASTOS A ABRIL DE 2021  PARTIDA 50. CAPÍTULO 01. PROGRAMA 05:  APORTE FISCAL LIBRE</vt:lpstr>
      <vt:lpstr>EJECUCIÓN ACUMULADA DE GASTOS A ABRIL DE 2021  PARTIDA 50. CAPÍTULO 01. PROGRAMA 05:  APORTE FISCAL LIBRE</vt:lpstr>
      <vt:lpstr>EJECUCIÓN ACUMULADA DE GASTOS A ABRIL DE 2021  PARTIDA 50. CAPÍTULO 01. PROGRAMA 05:  APORTE FISCAL LIBRE</vt:lpstr>
      <vt:lpstr>EJECUCIÓN ACUMULADA DE GASTOS A ABRIL DE 2021  PARTIDA 50. CAPÍTULO 01. PROGRAMA 06:  FONDO DE RESERVA DE PENSIONES</vt:lpstr>
      <vt:lpstr>EJECUCIÓN ACUMULADA DE GASTOS A ABRIL DE 2021  PARTIDA 50. CAPÍTULO 01. PROGRAMA 07:  FONDO DE ESTABILIZACIÓN ECONÓMICA Y SOCIAL</vt:lpstr>
      <vt:lpstr>EJECUCIÓN ACUMULADA DE GASTOS A ABRIL DE 2021  PARTIDA 50. CAPÍTULO 01. PROGRAMA 08:  FONDO PARA LA EDUCACIÓN</vt:lpstr>
      <vt:lpstr>EJECUCIÓN ACUMULADA DE GASTOS A ABRIL DE 2021  PARTIDA 50. CAPÍTULO 01. PROGRAMA 09:  FONDO DE APOYO REGIONAL</vt:lpstr>
      <vt:lpstr>EJECUCIÓN ACUMULADA DE GASTOS A ABRIL DE 2021  PARTIDA 50. CAPÍTULO 01. PROGRAMA 10:  FONDO PARA DIAGNÓSTICOS Y TRATAMIENTOS DE ALTO COSTO</vt:lpstr>
      <vt:lpstr>EJECUCIÓN ACUMULADA DE GASTOS A ABRIL DE 2021  PARTIDA 50. CAPÍTULO 01. PROGRAMA 11:  EMPRESAS Y SOCIEDADES DEL ESTADO</vt:lpstr>
      <vt:lpstr>EJECUCIÓN ACUMULADA DE GASTOS A ABRIL DE 2021  PARTIDA 50. CAPÍTULO 01. PROGRAMA 12:  FONDO DE CONTINGENCIA ESTRATÉGICO</vt:lpstr>
      <vt:lpstr>EJECUCIÓN ACUMULADA DE GASTOS A ABRIL DE 2021  PARTIDA 50. CAPÍTULO 01. PROGRAMA 13:  FINANCIAMIENTO GOBIERNOS REGIONALES </vt:lpstr>
      <vt:lpstr>EJECUCIÓN ACUMULADA DE GASTOS A ABRIL DE 2021  PARTIDA 50. CAPÍTULO 01. PROGRAMA 13:  FINANCIAMIENTO GOBIERNOS REGIONALES </vt:lpstr>
      <vt:lpstr>EJECUCIÓN ACUMULADA DE GASTOS A ABRIL DE 2021  PARTIDA 50. CAPÍTULO 01. PROGRAMA 13:  FINANCIAMIENTO GOBIERNOS REGIONALES </vt:lpstr>
      <vt:lpstr>EJECUCIÓN ACUMULADA DE GASTOS A ABRIL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388</cp:revision>
  <cp:lastPrinted>2019-10-22T12:56:39Z</cp:lastPrinted>
  <dcterms:created xsi:type="dcterms:W3CDTF">2016-06-23T13:38:47Z</dcterms:created>
  <dcterms:modified xsi:type="dcterms:W3CDTF">2021-06-07T01:21:46Z</dcterms:modified>
</cp:coreProperties>
</file>