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03'!$D$21:$I$21</c:f>
              <c:numCache>
                <c:formatCode>0.0%</c:formatCode>
                <c:ptCount val="6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  <c:pt idx="5">
                  <c:v>0.4953749606912321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031488"/>
        <c:axId val="521031880"/>
      </c:lineChart>
      <c:catAx>
        <c:axId val="5210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031880"/>
        <c:crosses val="autoZero"/>
        <c:auto val="1"/>
        <c:lblAlgn val="ctr"/>
        <c:lblOffset val="100"/>
        <c:noMultiLvlLbl val="0"/>
      </c:catAx>
      <c:valAx>
        <c:axId val="5210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103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03'!$D$27:$I$27</c:f>
              <c:numCache>
                <c:formatCode>0.0%</c:formatCode>
                <c:ptCount val="6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  <c:pt idx="5">
                  <c:v>9.2685884148705794E-2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0983664"/>
        <c:axId val="520984056"/>
      </c:barChart>
      <c:catAx>
        <c:axId val="52098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0984056"/>
        <c:crosses val="autoZero"/>
        <c:auto val="1"/>
        <c:lblAlgn val="ctr"/>
        <c:lblOffset val="100"/>
        <c:noMultiLvlLbl val="0"/>
      </c:catAx>
      <c:valAx>
        <c:axId val="520984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098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julio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0" y="17008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65638"/>
              </p:ext>
            </p:extLst>
          </p:nvPr>
        </p:nvGraphicFramePr>
        <p:xfrm>
          <a:off x="405020" y="2060848"/>
          <a:ext cx="8078627" cy="3322534"/>
        </p:xfrm>
        <a:graphic>
          <a:graphicData uri="http://schemas.openxmlformats.org/drawingml/2006/table">
            <a:tbl>
              <a:tblPr/>
              <a:tblGrid>
                <a:gridCol w="307635"/>
                <a:gridCol w="294817"/>
                <a:gridCol w="298021"/>
                <a:gridCol w="2563626"/>
                <a:gridCol w="769088"/>
                <a:gridCol w="769088"/>
                <a:gridCol w="769088"/>
                <a:gridCol w="769088"/>
                <a:gridCol w="769088"/>
                <a:gridCol w="769088"/>
              </a:tblGrid>
              <a:tr h="407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4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7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3.594.271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-11.976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586.323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218.197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86432"/>
              </p:ext>
            </p:extLst>
          </p:nvPr>
        </p:nvGraphicFramePr>
        <p:xfrm>
          <a:off x="421821" y="1776412"/>
          <a:ext cx="8194003" cy="41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188706"/>
              </p:ext>
            </p:extLst>
          </p:nvPr>
        </p:nvGraphicFramePr>
        <p:xfrm>
          <a:off x="386224" y="1844824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963916"/>
              </p:ext>
            </p:extLst>
          </p:nvPr>
        </p:nvGraphicFramePr>
        <p:xfrm>
          <a:off x="466600" y="1844824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2" y="148143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30916"/>
              </p:ext>
            </p:extLst>
          </p:nvPr>
        </p:nvGraphicFramePr>
        <p:xfrm>
          <a:off x="405026" y="1864324"/>
          <a:ext cx="8210800" cy="3580900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9"/>
                <a:gridCol w="856169"/>
                <a:gridCol w="856169"/>
                <a:gridCol w="856169"/>
                <a:gridCol w="856169"/>
                <a:gridCol w="856169"/>
              </a:tblGrid>
              <a:tr h="3226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1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570.740.987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282.730.794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432.893.486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-1.745.198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235.030.912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29.554.679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8.949.123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1714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96910"/>
              </p:ext>
            </p:extLst>
          </p:nvPr>
        </p:nvGraphicFramePr>
        <p:xfrm>
          <a:off x="405026" y="2135740"/>
          <a:ext cx="8210799" cy="2877437"/>
        </p:xfrm>
        <a:graphic>
          <a:graphicData uri="http://schemas.openxmlformats.org/drawingml/2006/table">
            <a:tbl>
              <a:tblPr/>
              <a:tblGrid>
                <a:gridCol w="271859"/>
                <a:gridCol w="349534"/>
                <a:gridCol w="2589136"/>
                <a:gridCol w="883543"/>
                <a:gridCol w="880306"/>
                <a:gridCol w="802633"/>
                <a:gridCol w="880306"/>
                <a:gridCol w="776741"/>
                <a:gridCol w="776741"/>
              </a:tblGrid>
              <a:tr h="1079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414.447.583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-1.711.860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225.374.832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393.303.675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213.657.297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21.143.908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11.717.535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152.699.133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56.190.641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9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3.594.271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106.758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1.165.321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1566" y="1715384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69597"/>
              </p:ext>
            </p:extLst>
          </p:nvPr>
        </p:nvGraphicFramePr>
        <p:xfrm>
          <a:off x="481221" y="2177902"/>
          <a:ext cx="8147250" cy="2448271"/>
        </p:xfrm>
        <a:graphic>
          <a:graphicData uri="http://schemas.openxmlformats.org/drawingml/2006/table">
            <a:tbl>
              <a:tblPr/>
              <a:tblGrid>
                <a:gridCol w="319892"/>
                <a:gridCol w="306564"/>
                <a:gridCol w="309895"/>
                <a:gridCol w="2412519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411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17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225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213.657.297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74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393.303.675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-1.784.016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213.657.297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72694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51362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95668"/>
              </p:ext>
            </p:extLst>
          </p:nvPr>
        </p:nvGraphicFramePr>
        <p:xfrm>
          <a:off x="500065" y="2257200"/>
          <a:ext cx="8143873" cy="2611959"/>
        </p:xfrm>
        <a:graphic>
          <a:graphicData uri="http://schemas.openxmlformats.org/drawingml/2006/table">
            <a:tbl>
              <a:tblPr/>
              <a:tblGrid>
                <a:gridCol w="349805"/>
                <a:gridCol w="335228"/>
                <a:gridCol w="338873"/>
                <a:gridCol w="2044167"/>
                <a:gridCol w="874509"/>
                <a:gridCol w="889085"/>
                <a:gridCol w="907304"/>
                <a:gridCol w="889085"/>
                <a:gridCol w="641308"/>
                <a:gridCol w="874509"/>
              </a:tblGrid>
              <a:tr h="512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5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353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971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21.143.908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11.717.535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4361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4922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59879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240463"/>
              </p:ext>
            </p:extLst>
          </p:nvPr>
        </p:nvGraphicFramePr>
        <p:xfrm>
          <a:off x="428846" y="1724150"/>
          <a:ext cx="8215090" cy="4725071"/>
        </p:xfrm>
        <a:graphic>
          <a:graphicData uri="http://schemas.openxmlformats.org/drawingml/2006/table">
            <a:tbl>
              <a:tblPr/>
              <a:tblGrid>
                <a:gridCol w="298618"/>
                <a:gridCol w="286174"/>
                <a:gridCol w="289286"/>
                <a:gridCol w="2625346"/>
                <a:gridCol w="746543"/>
                <a:gridCol w="846083"/>
                <a:gridCol w="796313"/>
                <a:gridCol w="808755"/>
                <a:gridCol w="771429"/>
                <a:gridCol w="746543"/>
              </a:tblGrid>
              <a:tr h="1575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25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4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152.699.133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3.260.073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56.190.641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17.358.706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-21.362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9.069.757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29.336.482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2.199.078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2.199.078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3.193.390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4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101.516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8.949.123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8.896.741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568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1114</Words>
  <Application>Microsoft Office PowerPoint</Application>
  <PresentationFormat>Presentación en pantalla (4:3)</PresentationFormat>
  <Paragraphs>635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JUNIO DE 2021 PARTIDA 03: PODER JUDICIAL</vt:lpstr>
      <vt:lpstr>EJECUCIÓN PRESUPUESTARIA DE GASTOS ACUMULADA A JUNIO DE 2021 PARTIDA 03 PODER JUDICIAL</vt:lpstr>
      <vt:lpstr>EJECUCIÓN DE GASTOS A JUNIO DE 2021  PARTIDA 03 PODER JUDICIAL</vt:lpstr>
      <vt:lpstr>EJECUCIÓN DE GASTOS A JUNIO DE 2021  PARTIDA 03 PODER JUDICIAL</vt:lpstr>
      <vt:lpstr>EJECUCIÓN ACUMULADA DE GASTOS A JUNIO DE 2021  PARTIDA 03 PODER JUDICIAL</vt:lpstr>
      <vt:lpstr>EJECUCIÓN ACUMULADA DE GASTOS A JUNIO DE 2021  PARTIDA 03 PODER JUDICIAL  RESUMEN POR CAPÍTULOS</vt:lpstr>
      <vt:lpstr>EJECUCIÓN ACUMULADA DE GASTOS A JUNIO DE 2021  PARTIDA 03. CAPÍTULO 01. PROGRAMA 01: PODER JUDICIAL</vt:lpstr>
      <vt:lpstr>EJECUCIÓN ACUMULADA DE GASTOS A JUNIO DE 2021  PARTIDA 03. CAPÍTULO 01. PROGRAMA 02: UNIDAD DE APOYO A TRIBUNALES</vt:lpstr>
      <vt:lpstr>EJECUCIÓN ACUMULADA DE GASTOS A JUNIO DE 2021  PARTIDA 03. CAPÍTULO 03. PROGRAMA 01: CORPORACIÓN ADMINISTRATIVA DEL PODER JUDICIAL</vt:lpstr>
      <vt:lpstr>EJECUCIÓN ACUMULADA DE GASTOS A JUNIO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280</cp:revision>
  <cp:lastPrinted>2020-09-07T04:49:41Z</cp:lastPrinted>
  <dcterms:created xsi:type="dcterms:W3CDTF">2016-06-23T13:38:47Z</dcterms:created>
  <dcterms:modified xsi:type="dcterms:W3CDTF">2021-08-04T17:32:24Z</dcterms:modified>
</cp:coreProperties>
</file>