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68" d="100"/>
          <a:sy n="68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1-4522-84B1-8E72EFF7DEA3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1-4522-84B1-8E72EFF7DEA3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51-4522-84B1-8E72EFF7DEA3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51-4522-84B1-8E72EFF7DEA3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51-4522-84B1-8E72EFF7DEA3}"/>
                </c:ext>
              </c:extLst>
            </c:dLbl>
            <c:dLbl>
              <c:idx val="4"/>
              <c:layout>
                <c:manualLayout>
                  <c:x val="6.5128205128205125E-3"/>
                  <c:y val="-7.5139036800378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51-4522-84B1-8E72EFF7D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08'!$D$30:$H$30</c:f>
              <c:numCache>
                <c:formatCode>0.0%</c:formatCode>
                <c:ptCount val="5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  <c:pt idx="4">
                  <c:v>6.8585470363494272E-2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51-4522-84B1-8E72EFF7D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86-41C7-998A-43918E0D7332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86-41C7-998A-43918E0D7332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9986-41C7-998A-43918E0D7332}"/>
              </c:ext>
            </c:extLst>
          </c:dPt>
          <c:dLbls>
            <c:dLbl>
              <c:idx val="0"/>
              <c:layout>
                <c:manualLayout>
                  <c:x val="-3.4357289296481033E-2"/>
                  <c:y val="-3.131262164286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86-41C7-998A-43918E0D7332}"/>
                </c:ext>
              </c:extLst>
            </c:dLbl>
            <c:dLbl>
              <c:idx val="1"/>
              <c:layout>
                <c:manualLayout>
                  <c:x val="-3.5168183943175009E-2"/>
                  <c:y val="-4.665376686541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86-41C7-998A-43918E0D7332}"/>
                </c:ext>
              </c:extLst>
            </c:dLbl>
            <c:dLbl>
              <c:idx val="2"/>
              <c:layout>
                <c:manualLayout>
                  <c:x val="-4.5338138522722407E-2"/>
                  <c:y val="-3.52720582486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86-41C7-998A-43918E0D7332}"/>
                </c:ext>
              </c:extLst>
            </c:dLbl>
            <c:dLbl>
              <c:idx val="3"/>
              <c:layout>
                <c:manualLayout>
                  <c:x val="-3.7889472143313348E-2"/>
                  <c:y val="-3.853815625424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86-41C7-998A-43918E0D7332}"/>
                </c:ext>
              </c:extLst>
            </c:dLbl>
            <c:dLbl>
              <c:idx val="4"/>
              <c:layout>
                <c:manualLayout>
                  <c:x val="-4.7143872001107007E-2"/>
                  <c:y val="-3.7068926497878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86-41C7-998A-43918E0D7332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86-41C7-998A-43918E0D7332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86-41C7-998A-43918E0D7332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86-41C7-998A-43918E0D7332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86-41C7-998A-43918E0D7332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86-41C7-998A-43918E0D7332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86-41C7-998A-43918E0D7332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86-41C7-998A-43918E0D7332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08'!$D$24:$H$24</c:f>
              <c:numCache>
                <c:formatCode>0.0%</c:formatCode>
                <c:ptCount val="5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  <c:pt idx="4">
                  <c:v>0.45412809759306921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986-41C7-998A-43918E0D7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08-07-2021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08-07-2021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55B19A-1969-4B64-B11E-79C9019C7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58252"/>
              </p:ext>
            </p:extLst>
          </p:nvPr>
        </p:nvGraphicFramePr>
        <p:xfrm>
          <a:off x="558382" y="1931184"/>
          <a:ext cx="7989608" cy="1206542"/>
        </p:xfrm>
        <a:graphic>
          <a:graphicData uri="http://schemas.openxmlformats.org/drawingml/2006/table">
            <a:tbl>
              <a:tblPr/>
              <a:tblGrid>
                <a:gridCol w="267749">
                  <a:extLst>
                    <a:ext uri="{9D8B030D-6E8A-4147-A177-3AD203B41FA5}">
                      <a16:colId xmlns:a16="http://schemas.microsoft.com/office/drawing/2014/main" val="3393721929"/>
                    </a:ext>
                  </a:extLst>
                </a:gridCol>
                <a:gridCol w="267749">
                  <a:extLst>
                    <a:ext uri="{9D8B030D-6E8A-4147-A177-3AD203B41FA5}">
                      <a16:colId xmlns:a16="http://schemas.microsoft.com/office/drawing/2014/main" val="2240213221"/>
                    </a:ext>
                  </a:extLst>
                </a:gridCol>
                <a:gridCol w="267749">
                  <a:extLst>
                    <a:ext uri="{9D8B030D-6E8A-4147-A177-3AD203B41FA5}">
                      <a16:colId xmlns:a16="http://schemas.microsoft.com/office/drawing/2014/main" val="459359385"/>
                    </a:ext>
                  </a:extLst>
                </a:gridCol>
                <a:gridCol w="3020199">
                  <a:extLst>
                    <a:ext uri="{9D8B030D-6E8A-4147-A177-3AD203B41FA5}">
                      <a16:colId xmlns:a16="http://schemas.microsoft.com/office/drawing/2014/main" val="1684159949"/>
                    </a:ext>
                  </a:extLst>
                </a:gridCol>
                <a:gridCol w="717565">
                  <a:extLst>
                    <a:ext uri="{9D8B030D-6E8A-4147-A177-3AD203B41FA5}">
                      <a16:colId xmlns:a16="http://schemas.microsoft.com/office/drawing/2014/main" val="1519720101"/>
                    </a:ext>
                  </a:extLst>
                </a:gridCol>
                <a:gridCol w="717565">
                  <a:extLst>
                    <a:ext uri="{9D8B030D-6E8A-4147-A177-3AD203B41FA5}">
                      <a16:colId xmlns:a16="http://schemas.microsoft.com/office/drawing/2014/main" val="34056775"/>
                    </a:ext>
                  </a:extLst>
                </a:gridCol>
                <a:gridCol w="717565">
                  <a:extLst>
                    <a:ext uri="{9D8B030D-6E8A-4147-A177-3AD203B41FA5}">
                      <a16:colId xmlns:a16="http://schemas.microsoft.com/office/drawing/2014/main" val="927434977"/>
                    </a:ext>
                  </a:extLst>
                </a:gridCol>
                <a:gridCol w="717565">
                  <a:extLst>
                    <a:ext uri="{9D8B030D-6E8A-4147-A177-3AD203B41FA5}">
                      <a16:colId xmlns:a16="http://schemas.microsoft.com/office/drawing/2014/main" val="2873491567"/>
                    </a:ext>
                  </a:extLst>
                </a:gridCol>
                <a:gridCol w="653306">
                  <a:extLst>
                    <a:ext uri="{9D8B030D-6E8A-4147-A177-3AD203B41FA5}">
                      <a16:colId xmlns:a16="http://schemas.microsoft.com/office/drawing/2014/main" val="235491936"/>
                    </a:ext>
                  </a:extLst>
                </a:gridCol>
                <a:gridCol w="642596">
                  <a:extLst>
                    <a:ext uri="{9D8B030D-6E8A-4147-A177-3AD203B41FA5}">
                      <a16:colId xmlns:a16="http://schemas.microsoft.com/office/drawing/2014/main" val="3063982102"/>
                    </a:ext>
                  </a:extLst>
                </a:gridCol>
              </a:tblGrid>
              <a:tr h="1286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42710"/>
                  </a:ext>
                </a:extLst>
              </a:tr>
              <a:tr h="3941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13718"/>
                  </a:ext>
                </a:extLst>
              </a:tr>
              <a:tr h="1689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2.399.668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7564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29576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271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3779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49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7B5811-6917-45B7-A601-55443D7F6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69281"/>
              </p:ext>
            </p:extLst>
          </p:nvPr>
        </p:nvGraphicFramePr>
        <p:xfrm>
          <a:off x="545340" y="1927950"/>
          <a:ext cx="8055734" cy="2043364"/>
        </p:xfrm>
        <a:graphic>
          <a:graphicData uri="http://schemas.openxmlformats.org/drawingml/2006/table">
            <a:tbl>
              <a:tblPr/>
              <a:tblGrid>
                <a:gridCol w="268167">
                  <a:extLst>
                    <a:ext uri="{9D8B030D-6E8A-4147-A177-3AD203B41FA5}">
                      <a16:colId xmlns:a16="http://schemas.microsoft.com/office/drawing/2014/main" val="236051937"/>
                    </a:ext>
                  </a:extLst>
                </a:gridCol>
                <a:gridCol w="268167">
                  <a:extLst>
                    <a:ext uri="{9D8B030D-6E8A-4147-A177-3AD203B41FA5}">
                      <a16:colId xmlns:a16="http://schemas.microsoft.com/office/drawing/2014/main" val="2576868538"/>
                    </a:ext>
                  </a:extLst>
                </a:gridCol>
                <a:gridCol w="268167">
                  <a:extLst>
                    <a:ext uri="{9D8B030D-6E8A-4147-A177-3AD203B41FA5}">
                      <a16:colId xmlns:a16="http://schemas.microsoft.com/office/drawing/2014/main" val="2559929"/>
                    </a:ext>
                  </a:extLst>
                </a:gridCol>
                <a:gridCol w="3078557">
                  <a:extLst>
                    <a:ext uri="{9D8B030D-6E8A-4147-A177-3AD203B41FA5}">
                      <a16:colId xmlns:a16="http://schemas.microsoft.com/office/drawing/2014/main" val="1509469025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1848424158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3461502767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4122456199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506425895"/>
                    </a:ext>
                  </a:extLst>
                </a:gridCol>
                <a:gridCol w="654327">
                  <a:extLst>
                    <a:ext uri="{9D8B030D-6E8A-4147-A177-3AD203B41FA5}">
                      <a16:colId xmlns:a16="http://schemas.microsoft.com/office/drawing/2014/main" val="3135473819"/>
                    </a:ext>
                  </a:extLst>
                </a:gridCol>
                <a:gridCol w="643601">
                  <a:extLst>
                    <a:ext uri="{9D8B030D-6E8A-4147-A177-3AD203B41FA5}">
                      <a16:colId xmlns:a16="http://schemas.microsoft.com/office/drawing/2014/main" val="395903544"/>
                    </a:ext>
                  </a:extLst>
                </a:gridCol>
              </a:tblGrid>
              <a:tr h="1229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757061"/>
                  </a:ext>
                </a:extLst>
              </a:tr>
              <a:tr h="376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93356"/>
                  </a:ext>
                </a:extLst>
              </a:tr>
              <a:tr h="1613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6.656.251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1.110.815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1073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160.148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28955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63.416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40539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709.692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44102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05310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90330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709.692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73047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709.692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46153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1.906.868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177.559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117130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77.288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80796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232158"/>
                  </a:ext>
                </a:extLst>
              </a:tr>
              <a:tr h="1536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0360C9-8766-4494-8B05-52F3E473A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96692"/>
              </p:ext>
            </p:extLst>
          </p:nvPr>
        </p:nvGraphicFramePr>
        <p:xfrm>
          <a:off x="548514" y="1807687"/>
          <a:ext cx="8046969" cy="2631223"/>
        </p:xfrm>
        <a:graphic>
          <a:graphicData uri="http://schemas.openxmlformats.org/drawingml/2006/table">
            <a:tbl>
              <a:tblPr/>
              <a:tblGrid>
                <a:gridCol w="269671">
                  <a:extLst>
                    <a:ext uri="{9D8B030D-6E8A-4147-A177-3AD203B41FA5}">
                      <a16:colId xmlns:a16="http://schemas.microsoft.com/office/drawing/2014/main" val="3976696800"/>
                    </a:ext>
                  </a:extLst>
                </a:gridCol>
                <a:gridCol w="269671">
                  <a:extLst>
                    <a:ext uri="{9D8B030D-6E8A-4147-A177-3AD203B41FA5}">
                      <a16:colId xmlns:a16="http://schemas.microsoft.com/office/drawing/2014/main" val="2876498244"/>
                    </a:ext>
                  </a:extLst>
                </a:gridCol>
                <a:gridCol w="269671">
                  <a:extLst>
                    <a:ext uri="{9D8B030D-6E8A-4147-A177-3AD203B41FA5}">
                      <a16:colId xmlns:a16="http://schemas.microsoft.com/office/drawing/2014/main" val="2546175080"/>
                    </a:ext>
                  </a:extLst>
                </a:gridCol>
                <a:gridCol w="3041883">
                  <a:extLst>
                    <a:ext uri="{9D8B030D-6E8A-4147-A177-3AD203B41FA5}">
                      <a16:colId xmlns:a16="http://schemas.microsoft.com/office/drawing/2014/main" val="279149520"/>
                    </a:ext>
                  </a:extLst>
                </a:gridCol>
                <a:gridCol w="722717">
                  <a:extLst>
                    <a:ext uri="{9D8B030D-6E8A-4147-A177-3AD203B41FA5}">
                      <a16:colId xmlns:a16="http://schemas.microsoft.com/office/drawing/2014/main" val="4187010838"/>
                    </a:ext>
                  </a:extLst>
                </a:gridCol>
                <a:gridCol w="722717">
                  <a:extLst>
                    <a:ext uri="{9D8B030D-6E8A-4147-A177-3AD203B41FA5}">
                      <a16:colId xmlns:a16="http://schemas.microsoft.com/office/drawing/2014/main" val="1718769645"/>
                    </a:ext>
                  </a:extLst>
                </a:gridCol>
                <a:gridCol w="722717">
                  <a:extLst>
                    <a:ext uri="{9D8B030D-6E8A-4147-A177-3AD203B41FA5}">
                      <a16:colId xmlns:a16="http://schemas.microsoft.com/office/drawing/2014/main" val="481183214"/>
                    </a:ext>
                  </a:extLst>
                </a:gridCol>
                <a:gridCol w="722717">
                  <a:extLst>
                    <a:ext uri="{9D8B030D-6E8A-4147-A177-3AD203B41FA5}">
                      <a16:colId xmlns:a16="http://schemas.microsoft.com/office/drawing/2014/main" val="133519642"/>
                    </a:ext>
                  </a:extLst>
                </a:gridCol>
                <a:gridCol w="657996">
                  <a:extLst>
                    <a:ext uri="{9D8B030D-6E8A-4147-A177-3AD203B41FA5}">
                      <a16:colId xmlns:a16="http://schemas.microsoft.com/office/drawing/2014/main" val="681126334"/>
                    </a:ext>
                  </a:extLst>
                </a:gridCol>
                <a:gridCol w="647209">
                  <a:extLst>
                    <a:ext uri="{9D8B030D-6E8A-4147-A177-3AD203B41FA5}">
                      <a16:colId xmlns:a16="http://schemas.microsoft.com/office/drawing/2014/main" val="3448785037"/>
                    </a:ext>
                  </a:extLst>
                </a:gridCol>
              </a:tblGrid>
              <a:tr h="126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895581"/>
                  </a:ext>
                </a:extLst>
              </a:tr>
              <a:tr h="3883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16868"/>
                  </a:ext>
                </a:extLst>
              </a:tr>
              <a:tr h="1664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4.345.941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71116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25800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652608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96495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71177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1132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20406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762280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873501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0140"/>
                  </a:ext>
                </a:extLst>
              </a:tr>
              <a:tr h="174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925372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295417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303280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07290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75085"/>
                  </a:ext>
                </a:extLst>
              </a:tr>
              <a:tr h="126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27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FB3B97-654C-4CA1-A726-6B6A3AA3C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88789"/>
              </p:ext>
            </p:extLst>
          </p:nvPr>
        </p:nvGraphicFramePr>
        <p:xfrm>
          <a:off x="539550" y="1814635"/>
          <a:ext cx="8064896" cy="260854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25006003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52519770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282317601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7867348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8249829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9421409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5328254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438111151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708890971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65167744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83427"/>
                  </a:ext>
                </a:extLst>
              </a:tr>
              <a:tr h="392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58180"/>
                  </a:ext>
                </a:extLst>
              </a:tr>
              <a:tr h="1680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7.680.153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9966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6.111.014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6493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6318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8009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3860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12070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5111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9078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7599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09230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9548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6505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043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5432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365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1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A73E68-62E4-45D0-93DD-71C1A78FB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03842"/>
              </p:ext>
            </p:extLst>
          </p:nvPr>
        </p:nvGraphicFramePr>
        <p:xfrm>
          <a:off x="534205" y="1744715"/>
          <a:ext cx="7992891" cy="1653255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92682640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448641439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015439741"/>
                    </a:ext>
                  </a:extLst>
                </a:gridCol>
                <a:gridCol w="3021441">
                  <a:extLst>
                    <a:ext uri="{9D8B030D-6E8A-4147-A177-3AD203B41FA5}">
                      <a16:colId xmlns:a16="http://schemas.microsoft.com/office/drawing/2014/main" val="185888309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66550605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5392310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77614018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163614307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2131396746"/>
                    </a:ext>
                  </a:extLst>
                </a:gridCol>
                <a:gridCol w="642859">
                  <a:extLst>
                    <a:ext uri="{9D8B030D-6E8A-4147-A177-3AD203B41FA5}">
                      <a16:colId xmlns:a16="http://schemas.microsoft.com/office/drawing/2014/main" val="935807944"/>
                    </a:ext>
                  </a:extLst>
                </a:gridCol>
              </a:tblGrid>
              <a:tr h="123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21225"/>
                  </a:ext>
                </a:extLst>
              </a:tr>
              <a:tr h="378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39199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338790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40771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03537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93394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74537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95940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2378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66454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3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9C327D-7D3F-4BE5-9523-707180892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02781"/>
              </p:ext>
            </p:extLst>
          </p:nvPr>
        </p:nvGraphicFramePr>
        <p:xfrm>
          <a:off x="550337" y="1761863"/>
          <a:ext cx="7995204" cy="3334274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1578775751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965870421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155041032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1435676227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29120276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70033040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841450621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571615699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2245301454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3001953437"/>
                    </a:ext>
                  </a:extLst>
                </a:gridCol>
              </a:tblGrid>
              <a:tr h="126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745122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318397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200.712.787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107.776.877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15221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76.029.865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3055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8.995.743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70055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3391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4954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102907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97173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0804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071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7681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930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4713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8084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90307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006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466628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82608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07038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0723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7661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4103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3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B2430D-9C8F-43D1-9472-1DEDC8830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70852"/>
              </p:ext>
            </p:extLst>
          </p:nvPr>
        </p:nvGraphicFramePr>
        <p:xfrm>
          <a:off x="547879" y="1772395"/>
          <a:ext cx="8017347" cy="2883064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2982655517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66946328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900394989"/>
                    </a:ext>
                  </a:extLst>
                </a:gridCol>
                <a:gridCol w="3030684">
                  <a:extLst>
                    <a:ext uri="{9D8B030D-6E8A-4147-A177-3AD203B41FA5}">
                      <a16:colId xmlns:a16="http://schemas.microsoft.com/office/drawing/2014/main" val="2329456666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116710565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68447919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052350286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3272337573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3902112930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1573664515"/>
                    </a:ext>
                  </a:extLst>
                </a:gridCol>
              </a:tblGrid>
              <a:tr h="128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97297"/>
                  </a:ext>
                </a:extLst>
              </a:tr>
              <a:tr h="3946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52456"/>
                  </a:ext>
                </a:extLst>
              </a:tr>
              <a:tr h="1691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68.470.637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29.511.921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4764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56.042.208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23.393.631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6416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2.504.141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9736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9275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8023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4118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74463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6659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4580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9787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107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3721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91405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84296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51729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148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6954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8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FBCE81-CB20-4D77-8061-AE6ED0C94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48166"/>
              </p:ext>
            </p:extLst>
          </p:nvPr>
        </p:nvGraphicFramePr>
        <p:xfrm>
          <a:off x="576034" y="1801768"/>
          <a:ext cx="7956389" cy="2167149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2034022888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007953582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29586126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274732593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220672706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774412351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81831097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252888163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1448274236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3986780007"/>
                    </a:ext>
                  </a:extLst>
                </a:gridCol>
              </a:tblGrid>
              <a:tr h="124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80472"/>
                  </a:ext>
                </a:extLst>
              </a:tr>
              <a:tr h="3819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25834"/>
                  </a:ext>
                </a:extLst>
              </a:tr>
              <a:tr h="163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57.210.270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28.969.156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13478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43.596.280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23.215.476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5771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33691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3216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9885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1.221.341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09514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7289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50882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09400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89866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1.728.613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1.220.770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70057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54112"/>
                  </a:ext>
                </a:extLst>
              </a:tr>
              <a:tr h="124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24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28700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4CB396-5CF0-4E16-B308-D748BF165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295281"/>
              </p:ext>
            </p:extLst>
          </p:nvPr>
        </p:nvGraphicFramePr>
        <p:xfrm>
          <a:off x="552963" y="1969269"/>
          <a:ext cx="7967010" cy="2189701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2452736684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1290965019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1334357914"/>
                    </a:ext>
                  </a:extLst>
                </a:gridCol>
                <a:gridCol w="3011657">
                  <a:extLst>
                    <a:ext uri="{9D8B030D-6E8A-4147-A177-3AD203B41FA5}">
                      <a16:colId xmlns:a16="http://schemas.microsoft.com/office/drawing/2014/main" val="2325601303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579855315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934921998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1057964910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714622485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3320952478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262832468"/>
                    </a:ext>
                  </a:extLst>
                </a:gridCol>
              </a:tblGrid>
              <a:tr h="1260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92056"/>
                  </a:ext>
                </a:extLst>
              </a:tr>
              <a:tr h="385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5416"/>
                  </a:ext>
                </a:extLst>
              </a:tr>
              <a:tr h="1654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10.511.725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4.233.638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02400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37427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1.506.306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76864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61781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36661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3191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8691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42957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22538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90126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4983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02719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10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B60C618-52B9-4416-A2EF-FCB1EEBE8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62452"/>
              </p:ext>
            </p:extLst>
          </p:nvPr>
        </p:nvGraphicFramePr>
        <p:xfrm>
          <a:off x="552869" y="1748863"/>
          <a:ext cx="8049240" cy="1708441"/>
        </p:xfrm>
        <a:graphic>
          <a:graphicData uri="http://schemas.openxmlformats.org/drawingml/2006/table">
            <a:tbl>
              <a:tblPr/>
              <a:tblGrid>
                <a:gridCol w="269747">
                  <a:extLst>
                    <a:ext uri="{9D8B030D-6E8A-4147-A177-3AD203B41FA5}">
                      <a16:colId xmlns:a16="http://schemas.microsoft.com/office/drawing/2014/main" val="138596401"/>
                    </a:ext>
                  </a:extLst>
                </a:gridCol>
                <a:gridCol w="269747">
                  <a:extLst>
                    <a:ext uri="{9D8B030D-6E8A-4147-A177-3AD203B41FA5}">
                      <a16:colId xmlns:a16="http://schemas.microsoft.com/office/drawing/2014/main" val="3330106024"/>
                    </a:ext>
                  </a:extLst>
                </a:gridCol>
                <a:gridCol w="269747">
                  <a:extLst>
                    <a:ext uri="{9D8B030D-6E8A-4147-A177-3AD203B41FA5}">
                      <a16:colId xmlns:a16="http://schemas.microsoft.com/office/drawing/2014/main" val="1863830121"/>
                    </a:ext>
                  </a:extLst>
                </a:gridCol>
                <a:gridCol w="3042741">
                  <a:extLst>
                    <a:ext uri="{9D8B030D-6E8A-4147-A177-3AD203B41FA5}">
                      <a16:colId xmlns:a16="http://schemas.microsoft.com/office/drawing/2014/main" val="4155469876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2906314963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2609690885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4019280845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3275069120"/>
                    </a:ext>
                  </a:extLst>
                </a:gridCol>
                <a:gridCol w="658182">
                  <a:extLst>
                    <a:ext uri="{9D8B030D-6E8A-4147-A177-3AD203B41FA5}">
                      <a16:colId xmlns:a16="http://schemas.microsoft.com/office/drawing/2014/main" val="721926296"/>
                    </a:ext>
                  </a:extLst>
                </a:gridCol>
                <a:gridCol w="647392">
                  <a:extLst>
                    <a:ext uri="{9D8B030D-6E8A-4147-A177-3AD203B41FA5}">
                      <a16:colId xmlns:a16="http://schemas.microsoft.com/office/drawing/2014/main" val="1309061256"/>
                    </a:ext>
                  </a:extLst>
                </a:gridCol>
              </a:tblGrid>
              <a:tr h="1277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616"/>
                  </a:ext>
                </a:extLst>
              </a:tr>
              <a:tr h="391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70868"/>
                  </a:ext>
                </a:extLst>
              </a:tr>
              <a:tr h="1676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11.284.712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4.283.095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89509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13137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284642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26484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05186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69356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03337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54129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2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51905"/>
              </p:ext>
            </p:extLst>
          </p:nvPr>
        </p:nvGraphicFramePr>
        <p:xfrm>
          <a:off x="466640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81060"/>
              </p:ext>
            </p:extLst>
          </p:nvPr>
        </p:nvGraphicFramePr>
        <p:xfrm>
          <a:off x="4605762" y="1916831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8EABDD-2EC3-4432-A460-134C7E192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20142"/>
              </p:ext>
            </p:extLst>
          </p:nvPr>
        </p:nvGraphicFramePr>
        <p:xfrm>
          <a:off x="546801" y="1801694"/>
          <a:ext cx="7980518" cy="155197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3400048658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001403803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1299155914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157130202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88905043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32770256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574978552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72041309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3675225061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1116922405"/>
                    </a:ext>
                  </a:extLst>
                </a:gridCol>
              </a:tblGrid>
              <a:tr h="1254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98211"/>
                  </a:ext>
                </a:extLst>
              </a:tr>
              <a:tr h="384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58259"/>
                  </a:ext>
                </a:extLst>
              </a:tr>
              <a:tr h="164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3.755.966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512837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173908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16751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0644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90023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0939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21567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44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FF4AD1-0126-4D8E-9A63-9A4C6CE88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60186"/>
              </p:ext>
            </p:extLst>
          </p:nvPr>
        </p:nvGraphicFramePr>
        <p:xfrm>
          <a:off x="539552" y="1754909"/>
          <a:ext cx="7994848" cy="1436512"/>
        </p:xfrm>
        <a:graphic>
          <a:graphicData uri="http://schemas.openxmlformats.org/drawingml/2006/table">
            <a:tbl>
              <a:tblPr/>
              <a:tblGrid>
                <a:gridCol w="267924">
                  <a:extLst>
                    <a:ext uri="{9D8B030D-6E8A-4147-A177-3AD203B41FA5}">
                      <a16:colId xmlns:a16="http://schemas.microsoft.com/office/drawing/2014/main" val="3011193389"/>
                    </a:ext>
                  </a:extLst>
                </a:gridCol>
                <a:gridCol w="267924">
                  <a:extLst>
                    <a:ext uri="{9D8B030D-6E8A-4147-A177-3AD203B41FA5}">
                      <a16:colId xmlns:a16="http://schemas.microsoft.com/office/drawing/2014/main" val="1973530828"/>
                    </a:ext>
                  </a:extLst>
                </a:gridCol>
                <a:gridCol w="267924">
                  <a:extLst>
                    <a:ext uri="{9D8B030D-6E8A-4147-A177-3AD203B41FA5}">
                      <a16:colId xmlns:a16="http://schemas.microsoft.com/office/drawing/2014/main" val="792311501"/>
                    </a:ext>
                  </a:extLst>
                </a:gridCol>
                <a:gridCol w="3022180">
                  <a:extLst>
                    <a:ext uri="{9D8B030D-6E8A-4147-A177-3AD203B41FA5}">
                      <a16:colId xmlns:a16="http://schemas.microsoft.com/office/drawing/2014/main" val="4097983668"/>
                    </a:ext>
                  </a:extLst>
                </a:gridCol>
                <a:gridCol w="718036">
                  <a:extLst>
                    <a:ext uri="{9D8B030D-6E8A-4147-A177-3AD203B41FA5}">
                      <a16:colId xmlns:a16="http://schemas.microsoft.com/office/drawing/2014/main" val="1821652090"/>
                    </a:ext>
                  </a:extLst>
                </a:gridCol>
                <a:gridCol w="718036">
                  <a:extLst>
                    <a:ext uri="{9D8B030D-6E8A-4147-A177-3AD203B41FA5}">
                      <a16:colId xmlns:a16="http://schemas.microsoft.com/office/drawing/2014/main" val="4225799981"/>
                    </a:ext>
                  </a:extLst>
                </a:gridCol>
                <a:gridCol w="718036">
                  <a:extLst>
                    <a:ext uri="{9D8B030D-6E8A-4147-A177-3AD203B41FA5}">
                      <a16:colId xmlns:a16="http://schemas.microsoft.com/office/drawing/2014/main" val="3416371999"/>
                    </a:ext>
                  </a:extLst>
                </a:gridCol>
                <a:gridCol w="718036">
                  <a:extLst>
                    <a:ext uri="{9D8B030D-6E8A-4147-A177-3AD203B41FA5}">
                      <a16:colId xmlns:a16="http://schemas.microsoft.com/office/drawing/2014/main" val="2919692337"/>
                    </a:ext>
                  </a:extLst>
                </a:gridCol>
                <a:gridCol w="653735">
                  <a:extLst>
                    <a:ext uri="{9D8B030D-6E8A-4147-A177-3AD203B41FA5}">
                      <a16:colId xmlns:a16="http://schemas.microsoft.com/office/drawing/2014/main" val="1504566025"/>
                    </a:ext>
                  </a:extLst>
                </a:gridCol>
                <a:gridCol w="643017">
                  <a:extLst>
                    <a:ext uri="{9D8B030D-6E8A-4147-A177-3AD203B41FA5}">
                      <a16:colId xmlns:a16="http://schemas.microsoft.com/office/drawing/2014/main" val="2212094029"/>
                    </a:ext>
                  </a:extLst>
                </a:gridCol>
              </a:tblGrid>
              <a:tr h="126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95243"/>
                  </a:ext>
                </a:extLst>
              </a:tr>
              <a:tr h="3867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95297"/>
                  </a:ext>
                </a:extLst>
              </a:tr>
              <a:tr h="165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1.678.035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62571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11423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44649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92838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61974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41222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0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D11D37-038C-4172-BE01-D0E83C983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32278"/>
              </p:ext>
            </p:extLst>
          </p:nvPr>
        </p:nvGraphicFramePr>
        <p:xfrm>
          <a:off x="587770" y="1811691"/>
          <a:ext cx="7946626" cy="2280079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1947734265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661696123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94873509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167833635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486138603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943757864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95216044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748716834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3049002042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2622454490"/>
                    </a:ext>
                  </a:extLst>
                </a:gridCol>
              </a:tblGrid>
              <a:tr h="1240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341187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54002"/>
                  </a:ext>
                </a:extLst>
              </a:tr>
              <a:tr h="162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23.703.158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10.390.786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82478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9.149.281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48105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63355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962560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83376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69450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605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59313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461767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55067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17562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15011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69998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01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DC81DD-61D8-48FE-A235-B613A4990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70299"/>
              </p:ext>
            </p:extLst>
          </p:nvPr>
        </p:nvGraphicFramePr>
        <p:xfrm>
          <a:off x="542473" y="1741196"/>
          <a:ext cx="7988068" cy="2965445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1353901870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2571158243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2485566965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1085732039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38801498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273338593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129278173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482116268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4278485572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1684026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2090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90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19.166.827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28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16.715.921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6.633.150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80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48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17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34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52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10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52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89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6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086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32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86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55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44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94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23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697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208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5C2312-5A5E-4D11-8B54-8930AF1D3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13505"/>
              </p:ext>
            </p:extLst>
          </p:nvPr>
        </p:nvGraphicFramePr>
        <p:xfrm>
          <a:off x="542473" y="1743760"/>
          <a:ext cx="7987363" cy="2553313"/>
        </p:xfrm>
        <a:graphic>
          <a:graphicData uri="http://schemas.openxmlformats.org/drawingml/2006/table">
            <a:tbl>
              <a:tblPr/>
              <a:tblGrid>
                <a:gridCol w="267673">
                  <a:extLst>
                    <a:ext uri="{9D8B030D-6E8A-4147-A177-3AD203B41FA5}">
                      <a16:colId xmlns:a16="http://schemas.microsoft.com/office/drawing/2014/main" val="1707927072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2670722505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4278203476"/>
                    </a:ext>
                  </a:extLst>
                </a:gridCol>
                <a:gridCol w="3019351">
                  <a:extLst>
                    <a:ext uri="{9D8B030D-6E8A-4147-A177-3AD203B41FA5}">
                      <a16:colId xmlns:a16="http://schemas.microsoft.com/office/drawing/2014/main" val="2749439863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2691783379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1360663093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3281988329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800036731"/>
                    </a:ext>
                  </a:extLst>
                </a:gridCol>
                <a:gridCol w="653122">
                  <a:extLst>
                    <a:ext uri="{9D8B030D-6E8A-4147-A177-3AD203B41FA5}">
                      <a16:colId xmlns:a16="http://schemas.microsoft.com/office/drawing/2014/main" val="479055209"/>
                    </a:ext>
                  </a:extLst>
                </a:gridCol>
                <a:gridCol w="642415">
                  <a:extLst>
                    <a:ext uri="{9D8B030D-6E8A-4147-A177-3AD203B41FA5}">
                      <a16:colId xmlns:a16="http://schemas.microsoft.com/office/drawing/2014/main" val="2705464293"/>
                    </a:ext>
                  </a:extLst>
                </a:gridCol>
              </a:tblGrid>
              <a:tr h="1253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760836"/>
                  </a:ext>
                </a:extLst>
              </a:tr>
              <a:tr h="3837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64498"/>
                  </a:ext>
                </a:extLst>
              </a:tr>
              <a:tr h="1644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78.131.946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26.575.882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33737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14.436.125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5.504.407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77482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368775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72501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98867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80001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75473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902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40908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31788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91551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936395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025938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6736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252471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78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097526"/>
              </p:ext>
            </p:extLst>
          </p:nvPr>
        </p:nvGraphicFramePr>
        <p:xfrm>
          <a:off x="522326" y="2196250"/>
          <a:ext cx="7992889" cy="374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256511"/>
              </p:ext>
            </p:extLst>
          </p:nvPr>
        </p:nvGraphicFramePr>
        <p:xfrm>
          <a:off x="539551" y="2060848"/>
          <a:ext cx="792088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91414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5828" y="1553807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41D205-0DD3-4500-8CC7-340FA5D2B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92700"/>
              </p:ext>
            </p:extLst>
          </p:nvPr>
        </p:nvGraphicFramePr>
        <p:xfrm>
          <a:off x="554569" y="1928908"/>
          <a:ext cx="8034862" cy="2096327"/>
        </p:xfrm>
        <a:graphic>
          <a:graphicData uri="http://schemas.openxmlformats.org/drawingml/2006/table">
            <a:tbl>
              <a:tblPr/>
              <a:tblGrid>
                <a:gridCol w="288194">
                  <a:extLst>
                    <a:ext uri="{9D8B030D-6E8A-4147-A177-3AD203B41FA5}">
                      <a16:colId xmlns:a16="http://schemas.microsoft.com/office/drawing/2014/main" val="502191276"/>
                    </a:ext>
                  </a:extLst>
                </a:gridCol>
                <a:gridCol w="3250834">
                  <a:extLst>
                    <a:ext uri="{9D8B030D-6E8A-4147-A177-3AD203B41FA5}">
                      <a16:colId xmlns:a16="http://schemas.microsoft.com/office/drawing/2014/main" val="1649170324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3394302344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3354861951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1519874002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2551736293"/>
                    </a:ext>
                  </a:extLst>
                </a:gridCol>
                <a:gridCol w="703195">
                  <a:extLst>
                    <a:ext uri="{9D8B030D-6E8A-4147-A177-3AD203B41FA5}">
                      <a16:colId xmlns:a16="http://schemas.microsoft.com/office/drawing/2014/main" val="3643557915"/>
                    </a:ext>
                  </a:extLst>
                </a:gridCol>
                <a:gridCol w="703195">
                  <a:extLst>
                    <a:ext uri="{9D8B030D-6E8A-4147-A177-3AD203B41FA5}">
                      <a16:colId xmlns:a16="http://schemas.microsoft.com/office/drawing/2014/main" val="3394469325"/>
                    </a:ext>
                  </a:extLst>
                </a:gridCol>
              </a:tblGrid>
              <a:tr h="13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46811"/>
                  </a:ext>
                </a:extLst>
              </a:tr>
              <a:tr h="4244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58038"/>
                  </a:ext>
                </a:extLst>
              </a:tr>
              <a:tr h="147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536.047.574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20.134.375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243.434.265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02474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353.425.057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-376.376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161.060.752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5021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66.539.849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22.802.047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2049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948.983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948.983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8125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18.115.269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5.015.382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1987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32.439.534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068018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788615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15.785.317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6.209.539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21654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3037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8178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14.977.924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12.431.333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14.161.504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0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9A43C5-47FB-4A79-84B7-094D0574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18562"/>
              </p:ext>
            </p:extLst>
          </p:nvPr>
        </p:nvGraphicFramePr>
        <p:xfrm>
          <a:off x="578589" y="1678879"/>
          <a:ext cx="7986821" cy="4199138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60058403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2446262235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193382910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35078449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3895784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77497548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461615696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336729933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3399739810"/>
                    </a:ext>
                  </a:extLst>
                </a:gridCol>
              </a:tblGrid>
              <a:tr h="131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429833"/>
                  </a:ext>
                </a:extLst>
              </a:tr>
              <a:tr h="4034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439964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33.436.190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1.453.741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11.493.895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73126"/>
                  </a:ext>
                </a:extLst>
              </a:tr>
              <a:tr h="197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10.111.505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4.084.367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7606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9.922.825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4.415.991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2540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2.399.668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1.416.390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9432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6.656.251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1.110.815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47499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4.345.941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466.332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62042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312.960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9.425.447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50066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312.960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7.680.153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87866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59840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200.712.787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107.776.877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68123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68.470.637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29.511.921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7163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68.470.637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29.511.921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0540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57.210.270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1.841.477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28.969.156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6105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10.511.725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1.309.321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4.233.638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12704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3162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11.284.712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4.283.095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22830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3.755.966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1.529.358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89630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3.813.371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1.678.035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0653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23.703.158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10.390.786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3863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97.298.773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34.142.057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23900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19.166.827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7.566.175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64333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78.131.946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26.575.882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2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BD02FF-BFD1-4A36-A59C-FA804E28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45379"/>
              </p:ext>
            </p:extLst>
          </p:nvPr>
        </p:nvGraphicFramePr>
        <p:xfrm>
          <a:off x="576387" y="1844824"/>
          <a:ext cx="7986821" cy="836800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12256713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60870927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98934949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2653938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38322558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3809326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86739383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46433273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00153004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891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743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781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6" y="1356896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AECC8E-FA29-444E-94D6-CDB4D86A0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10848"/>
              </p:ext>
            </p:extLst>
          </p:nvPr>
        </p:nvGraphicFramePr>
        <p:xfrm>
          <a:off x="576386" y="1700970"/>
          <a:ext cx="7956053" cy="2696488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2130303770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865818217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954397814"/>
                    </a:ext>
                  </a:extLst>
                </a:gridCol>
                <a:gridCol w="3119357">
                  <a:extLst>
                    <a:ext uri="{9D8B030D-6E8A-4147-A177-3AD203B41FA5}">
                      <a16:colId xmlns:a16="http://schemas.microsoft.com/office/drawing/2014/main" val="973211067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655895429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494680867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28292081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812124100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533386140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1626782924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27170"/>
                  </a:ext>
                </a:extLst>
              </a:tr>
              <a:tr h="385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97160"/>
                  </a:ext>
                </a:extLst>
              </a:tr>
              <a:tr h="16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10.111.505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4.084.367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3308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2.444.885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41078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769.659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4733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238.306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47536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00711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37221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194988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5201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133.107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84225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133.107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30383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82478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500626"/>
                  </a:ext>
                </a:extLst>
              </a:tr>
              <a:tr h="128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97265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87711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75521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53759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63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0A66A6-1BD3-479C-918C-1F5D01661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085"/>
              </p:ext>
            </p:extLst>
          </p:nvPr>
        </p:nvGraphicFramePr>
        <p:xfrm>
          <a:off x="574561" y="2087905"/>
          <a:ext cx="8036248" cy="1569941"/>
        </p:xfrm>
        <a:graphic>
          <a:graphicData uri="http://schemas.openxmlformats.org/drawingml/2006/table">
            <a:tbl>
              <a:tblPr/>
              <a:tblGrid>
                <a:gridCol w="269312">
                  <a:extLst>
                    <a:ext uri="{9D8B030D-6E8A-4147-A177-3AD203B41FA5}">
                      <a16:colId xmlns:a16="http://schemas.microsoft.com/office/drawing/2014/main" val="1291174247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3073196168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2403519454"/>
                    </a:ext>
                  </a:extLst>
                </a:gridCol>
                <a:gridCol w="3037830">
                  <a:extLst>
                    <a:ext uri="{9D8B030D-6E8A-4147-A177-3AD203B41FA5}">
                      <a16:colId xmlns:a16="http://schemas.microsoft.com/office/drawing/2014/main" val="1922722406"/>
                    </a:ext>
                  </a:extLst>
                </a:gridCol>
                <a:gridCol w="721754">
                  <a:extLst>
                    <a:ext uri="{9D8B030D-6E8A-4147-A177-3AD203B41FA5}">
                      <a16:colId xmlns:a16="http://schemas.microsoft.com/office/drawing/2014/main" val="859444594"/>
                    </a:ext>
                  </a:extLst>
                </a:gridCol>
                <a:gridCol w="721754">
                  <a:extLst>
                    <a:ext uri="{9D8B030D-6E8A-4147-A177-3AD203B41FA5}">
                      <a16:colId xmlns:a16="http://schemas.microsoft.com/office/drawing/2014/main" val="3174022289"/>
                    </a:ext>
                  </a:extLst>
                </a:gridCol>
                <a:gridCol w="721754">
                  <a:extLst>
                    <a:ext uri="{9D8B030D-6E8A-4147-A177-3AD203B41FA5}">
                      <a16:colId xmlns:a16="http://schemas.microsoft.com/office/drawing/2014/main" val="2583069513"/>
                    </a:ext>
                  </a:extLst>
                </a:gridCol>
                <a:gridCol w="721754">
                  <a:extLst>
                    <a:ext uri="{9D8B030D-6E8A-4147-A177-3AD203B41FA5}">
                      <a16:colId xmlns:a16="http://schemas.microsoft.com/office/drawing/2014/main" val="3272870488"/>
                    </a:ext>
                  </a:extLst>
                </a:gridCol>
                <a:gridCol w="657119">
                  <a:extLst>
                    <a:ext uri="{9D8B030D-6E8A-4147-A177-3AD203B41FA5}">
                      <a16:colId xmlns:a16="http://schemas.microsoft.com/office/drawing/2014/main" val="2106348854"/>
                    </a:ext>
                  </a:extLst>
                </a:gridCol>
                <a:gridCol w="646347">
                  <a:extLst>
                    <a:ext uri="{9D8B030D-6E8A-4147-A177-3AD203B41FA5}">
                      <a16:colId xmlns:a16="http://schemas.microsoft.com/office/drawing/2014/main" val="38762156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491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135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4.415.991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215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62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6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3.309.552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33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3.309.552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45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3.309.552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449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810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8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5449</TotalTime>
  <Words>4952</Words>
  <Application>Microsoft Office PowerPoint</Application>
  <PresentationFormat>Presentación en pantalla (4:3)</PresentationFormat>
  <Paragraphs>2912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2_Tema de Office</vt:lpstr>
      <vt:lpstr>EJECUCIÓN ACUMULADA DE GASTOS PRESUPUESTARIOS AL MES DE MAYO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MAYO DE 2021  PARTIDA 08 MINISTERIO DE HACIENDA</vt:lpstr>
      <vt:lpstr>EJECUCIÓN ACUMULADA DE GASTOS A MAYO DE 2021  PARTIDA 08 RESUMEN POR CAPÍTULOS</vt:lpstr>
      <vt:lpstr>EJECUCIÓN ACUMULADA DE GASTOS A MAYO DE 2021  PARTIDA 08 RESUMEN POR CAPÍTULOS FET – Covid - 19</vt:lpstr>
      <vt:lpstr>EJECUCIÓN ACUMULADA DE GASTOS A MAYO DE 2021  PARTIDA 08. CAPÍTULO 01. PROGRAMA 01: SECRETARÍA Y ADMINISTRACIÓN GENERAL</vt:lpstr>
      <vt:lpstr>EJECUCIÓN ACUMULADA DE GASTOS A MAYO DE 2021  PARTIDA 08. CAPÍTULO 01. PROGRAMA 06: UNIDAD ADMINISTRADORA DE LOS TRIBUNALES TRIBUTARIOS Y ADUANERO</vt:lpstr>
      <vt:lpstr>EJECUCIÓN ACUMULADA DE GASTOS A MAYO DE 2021  PARTIDA 08. CAPÍTULO 01. PROGRAMA 07: SISTEMA INTEGRADO DE COMERCIO EXTERIOR (SICEX)</vt:lpstr>
      <vt:lpstr>EJECUCIÓN ACUMULADA DE GASTOS A MAYO DE 2021  PARTIDA 08. CAPÍTULO 01. PROGRAMA 08: PROGRAMA DE MODERNIZACIÓN SECTOR PÚBLICO</vt:lpstr>
      <vt:lpstr>EJECUCIÓN ACUMULADA DE GASTOS A MAYO DE 2021  PARTIDA 08. CAPÍTULO 01. PROGRAMA 09: PROGRAMA EXPORTACIÓN DE SERVICIOS</vt:lpstr>
      <vt:lpstr>EJECUCIÓN ACUMULADA DE GASTOS A MAYO DE 2021  PARTIDA 08. CAPÍTULO 02. PROGRAMA 01: DIRECCIÓN DE PRESUPUESTOS</vt:lpstr>
      <vt:lpstr>EJECUCIÓN ACUMULADA DE GASTOS A MAYO DE 2021  PARTIDA 08. CAPÍTULO 02. PROGRAMA 02: SISTEMA DE GESTIÓN FINANCIERA DEL ESTADO</vt:lpstr>
      <vt:lpstr>EJECUCIÓN ACUMULADA DE GASTOS A MAYO DE 2021  PARTIDA 08. CAPÍTULO 03. PROGRAMA 01: SERVICIO DE IMPUESTOS INTERNOS</vt:lpstr>
      <vt:lpstr>EJECUCIÓN ACUMULADA DE GASTOS A MAYO DE 2021  PARTIDA 08. CAPÍTULO 04. PROGRAMA 01: SERVICIO NACIONAL DE ADUANAS</vt:lpstr>
      <vt:lpstr>EJECUCIÓN ACUMULADA DE GASTOS A MAYO DE 2021  PARTIDA 08. CAPÍTULO 05. PROGRAMA 01: SERVICIO DE TESORERÍAS</vt:lpstr>
      <vt:lpstr>EJECUCIÓN ACUMULADA DE GASTOS A MAYO DE 2021  PARTIDA 08. CAPÍTULO 07. PROGRAMA 01: DIRECCIÓN DE COMPRAS Y CONTRATACIÓN PÚBLICA</vt:lpstr>
      <vt:lpstr>EJECUCIÓN ACUMULADA DE GASTOS A MAYO DE 2021  PARTIDA 08. CAPÍTULO 15. PROGRAMA 01: DIRECCIÓN NACIONAL DEL SERVICIO CIVIL</vt:lpstr>
      <vt:lpstr>EJECUCIÓN ACUMULADA DE GASTOS A MAYO DE 2021  PARTIDA 08. CAPÍTULO 16. PROGRAMA 01: UNIDAD DE ANÁLISIS FINANCIERO</vt:lpstr>
      <vt:lpstr>EJECUCIÓN ACUMULADA DE GASTOS A MAYO DE 2021  PARTIDA 08. CAPÍTULO 17. PROGRAMA 01: SUPERINTENDENCIA DE CASINOS DE JUEGO</vt:lpstr>
      <vt:lpstr>EJECUCIÓN ACUMULADA DE GASTOS A MAYO DE 2021  PARTIDA 08. CAPÍTULO 30. PROGRAMA 01: CONSEJO DE DEFENSA DEL ESTADO</vt:lpstr>
      <vt:lpstr>EJECUCIÓN ACUMULADA DE GASTOS A MAYO DE 2021  PARTIDA 08. CAPÍTULO 31. PROGRAMA 01: COMISIÓN PARA EL MERCADO FINANCIERO</vt:lpstr>
      <vt:lpstr>EJECUCIÓN ACUMULADA DE GASTOS A MAYO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425</cp:revision>
  <cp:lastPrinted>2019-10-12T13:02:40Z</cp:lastPrinted>
  <dcterms:created xsi:type="dcterms:W3CDTF">2016-06-23T13:38:47Z</dcterms:created>
  <dcterms:modified xsi:type="dcterms:W3CDTF">2021-07-08T13:47:01Z</dcterms:modified>
</cp:coreProperties>
</file>