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323" r:id="rId11"/>
    <p:sldId id="299" r:id="rId12"/>
    <p:sldId id="318" r:id="rId13"/>
    <p:sldId id="320" r:id="rId14"/>
    <p:sldId id="321" r:id="rId15"/>
    <p:sldId id="322" r:id="rId1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06'!$D$23:$O$23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20-4FC0-A25D-A0D630C76F8D}"/>
            </c:ext>
          </c:extLst>
        </c:ser>
        <c:ser>
          <c:idx val="1"/>
          <c:order val="1"/>
          <c:tx>
            <c:strRef>
              <c:f>'Partida 06'!$C$22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06'!$D$22:$O$22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20-4FC0-A25D-A0D630C76F8D}"/>
            </c:ext>
          </c:extLst>
        </c:ser>
        <c:ser>
          <c:idx val="2"/>
          <c:order val="2"/>
          <c:tx>
            <c:strRef>
              <c:f>'Partida 06'!$C$21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20-4FC0-A25D-A0D630C76F8D}"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20-4FC0-A25D-A0D630C76F8D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20-4FC0-A25D-A0D630C76F8D}"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20-4FC0-A25D-A0D630C76F8D}"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20-4FC0-A25D-A0D630C76F8D}"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20-4FC0-A25D-A0D630C76F8D}"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20-4FC0-A25D-A0D630C76F8D}"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20-4FC0-A25D-A0D630C76F8D}"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20-4FC0-A25D-A0D630C76F8D}"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20-4FC0-A25D-A0D630C76F8D}"/>
                </c:ext>
              </c:extLst>
            </c:dLbl>
            <c:dLbl>
              <c:idx val="10"/>
              <c:layout>
                <c:manualLayout>
                  <c:x val="-3.5575104880183499E-2"/>
                  <c:y val="-1.762005500786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20-4FC0-A25D-A0D630C76F8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06'!$D$21:$O$21</c:f>
              <c:numCache>
                <c:formatCode>0.0%</c:formatCode>
                <c:ptCount val="12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  <c:pt idx="3">
                  <c:v>0.3093803794228126</c:v>
                </c:pt>
                <c:pt idx="4">
                  <c:v>0.41044712177827636</c:v>
                </c:pt>
                <c:pt idx="5">
                  <c:v>0.49409514589035569</c:v>
                </c:pt>
                <c:pt idx="6">
                  <c:v>0.55039533044131528</c:v>
                </c:pt>
                <c:pt idx="7">
                  <c:v>0.60533695082583949</c:v>
                </c:pt>
                <c:pt idx="8">
                  <c:v>0.69268984377654796</c:v>
                </c:pt>
                <c:pt idx="9">
                  <c:v>0.7663402228582068</c:v>
                </c:pt>
                <c:pt idx="10">
                  <c:v>0.83349987492386668</c:v>
                </c:pt>
                <c:pt idx="11">
                  <c:v>0.96068228151302537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620-4FC0-A25D-A0D630C76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691424"/>
        <c:axId val="460018688"/>
      </c:lineChart>
      <c:catAx>
        <c:axId val="1746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018688"/>
        <c:crosses val="autoZero"/>
        <c:auto val="1"/>
        <c:lblAlgn val="ctr"/>
        <c:lblOffset val="100"/>
        <c:noMultiLvlLbl val="0"/>
      </c:catAx>
      <c:valAx>
        <c:axId val="46001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746914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06'!$D$29:$O$29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0-4C6F-A532-63B3C74A58A0}"/>
            </c:ext>
          </c:extLst>
        </c:ser>
        <c:ser>
          <c:idx val="1"/>
          <c:order val="1"/>
          <c:tx>
            <c:strRef>
              <c:f>'Partida 06'!$C$28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06'!$D$28:$O$28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A0-4C6F-A532-63B3C74A58A0}"/>
            </c:ext>
          </c:extLst>
        </c:ser>
        <c:ser>
          <c:idx val="2"/>
          <c:order val="2"/>
          <c:tx>
            <c:strRef>
              <c:f>'Partida 06'!$C$27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06'!$D$27:$O$27</c:f>
              <c:numCache>
                <c:formatCode>0.0%</c:formatCode>
                <c:ptCount val="12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  <c:pt idx="3">
                  <c:v>7.3574414184664094E-2</c:v>
                </c:pt>
                <c:pt idx="4">
                  <c:v>0.10142058478266713</c:v>
                </c:pt>
                <c:pt idx="5">
                  <c:v>8.413955008656436E-2</c:v>
                </c:pt>
                <c:pt idx="6">
                  <c:v>5.6300184550959607E-2</c:v>
                </c:pt>
                <c:pt idx="7">
                  <c:v>5.4941620384524124E-2</c:v>
                </c:pt>
                <c:pt idx="8">
                  <c:v>8.747969482574118E-2</c:v>
                </c:pt>
                <c:pt idx="9">
                  <c:v>7.2929789376515883E-2</c:v>
                </c:pt>
                <c:pt idx="10">
                  <c:v>6.7063557533617937E-2</c:v>
                </c:pt>
                <c:pt idx="11">
                  <c:v>0.13790931686640837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0-4C6F-A532-63B3C74A5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0022216"/>
        <c:axId val="460016728"/>
      </c:barChart>
      <c:catAx>
        <c:axId val="46002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016728"/>
        <c:crosses val="autoZero"/>
        <c:auto val="1"/>
        <c:lblAlgn val="ctr"/>
        <c:lblOffset val="100"/>
        <c:noMultiLvlLbl val="0"/>
      </c:catAx>
      <c:valAx>
        <c:axId val="460016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0222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864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91912" y="54868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611560" y="37246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enero 2022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63053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6255" y="2083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86255" y="1217836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7CFA36-00F8-4E78-9990-5E9C7E660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748806"/>
              </p:ext>
            </p:extLst>
          </p:nvPr>
        </p:nvGraphicFramePr>
        <p:xfrm>
          <a:off x="486255" y="2400123"/>
          <a:ext cx="7813192" cy="3371850"/>
        </p:xfrm>
        <a:graphic>
          <a:graphicData uri="http://schemas.openxmlformats.org/drawingml/2006/table">
            <a:tbl>
              <a:tblPr/>
              <a:tblGrid>
                <a:gridCol w="736514">
                  <a:extLst>
                    <a:ext uri="{9D8B030D-6E8A-4147-A177-3AD203B41FA5}">
                      <a16:colId xmlns:a16="http://schemas.microsoft.com/office/drawing/2014/main" val="1043775534"/>
                    </a:ext>
                  </a:extLst>
                </a:gridCol>
                <a:gridCol w="282331">
                  <a:extLst>
                    <a:ext uri="{9D8B030D-6E8A-4147-A177-3AD203B41FA5}">
                      <a16:colId xmlns:a16="http://schemas.microsoft.com/office/drawing/2014/main" val="631564894"/>
                    </a:ext>
                  </a:extLst>
                </a:gridCol>
                <a:gridCol w="285400">
                  <a:extLst>
                    <a:ext uri="{9D8B030D-6E8A-4147-A177-3AD203B41FA5}">
                      <a16:colId xmlns:a16="http://schemas.microsoft.com/office/drawing/2014/main" val="1098187669"/>
                    </a:ext>
                  </a:extLst>
                </a:gridCol>
                <a:gridCol w="2347641">
                  <a:extLst>
                    <a:ext uri="{9D8B030D-6E8A-4147-A177-3AD203B41FA5}">
                      <a16:colId xmlns:a16="http://schemas.microsoft.com/office/drawing/2014/main" val="3529294340"/>
                    </a:ext>
                  </a:extLst>
                </a:gridCol>
                <a:gridCol w="736514">
                  <a:extLst>
                    <a:ext uri="{9D8B030D-6E8A-4147-A177-3AD203B41FA5}">
                      <a16:colId xmlns:a16="http://schemas.microsoft.com/office/drawing/2014/main" val="1784222851"/>
                    </a:ext>
                  </a:extLst>
                </a:gridCol>
                <a:gridCol w="650588">
                  <a:extLst>
                    <a:ext uri="{9D8B030D-6E8A-4147-A177-3AD203B41FA5}">
                      <a16:colId xmlns:a16="http://schemas.microsoft.com/office/drawing/2014/main" val="1983778669"/>
                    </a:ext>
                  </a:extLst>
                </a:gridCol>
                <a:gridCol w="650588">
                  <a:extLst>
                    <a:ext uri="{9D8B030D-6E8A-4147-A177-3AD203B41FA5}">
                      <a16:colId xmlns:a16="http://schemas.microsoft.com/office/drawing/2014/main" val="3530295161"/>
                    </a:ext>
                  </a:extLst>
                </a:gridCol>
                <a:gridCol w="650588">
                  <a:extLst>
                    <a:ext uri="{9D8B030D-6E8A-4147-A177-3AD203B41FA5}">
                      <a16:colId xmlns:a16="http://schemas.microsoft.com/office/drawing/2014/main" val="2745914316"/>
                    </a:ext>
                  </a:extLst>
                </a:gridCol>
                <a:gridCol w="736514">
                  <a:extLst>
                    <a:ext uri="{9D8B030D-6E8A-4147-A177-3AD203B41FA5}">
                      <a16:colId xmlns:a16="http://schemas.microsoft.com/office/drawing/2014/main" val="20377974"/>
                    </a:ext>
                  </a:extLst>
                </a:gridCol>
                <a:gridCol w="736514">
                  <a:extLst>
                    <a:ext uri="{9D8B030D-6E8A-4147-A177-3AD203B41FA5}">
                      <a16:colId xmlns:a16="http://schemas.microsoft.com/office/drawing/2014/main" val="442393696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27171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4524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9.810.381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9.493.523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9363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8.229.243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8.031.575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4218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5734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804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3055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1505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260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4998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153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7930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1563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6937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4540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7504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49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6219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5658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99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6044" y="65591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6970" y="18648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90871" y="1268195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D71B676-D5DB-4A27-B656-E42678174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34918"/>
              </p:ext>
            </p:extLst>
          </p:nvPr>
        </p:nvGraphicFramePr>
        <p:xfrm>
          <a:off x="677469" y="2204862"/>
          <a:ext cx="8009326" cy="3960437"/>
        </p:xfrm>
        <a:graphic>
          <a:graphicData uri="http://schemas.openxmlformats.org/drawingml/2006/table">
            <a:tbl>
              <a:tblPr/>
              <a:tblGrid>
                <a:gridCol w="623294">
                  <a:extLst>
                    <a:ext uri="{9D8B030D-6E8A-4147-A177-3AD203B41FA5}">
                      <a16:colId xmlns:a16="http://schemas.microsoft.com/office/drawing/2014/main" val="965146558"/>
                    </a:ext>
                  </a:extLst>
                </a:gridCol>
                <a:gridCol w="286714">
                  <a:extLst>
                    <a:ext uri="{9D8B030D-6E8A-4147-A177-3AD203B41FA5}">
                      <a16:colId xmlns:a16="http://schemas.microsoft.com/office/drawing/2014/main" val="2396689248"/>
                    </a:ext>
                  </a:extLst>
                </a:gridCol>
                <a:gridCol w="289832">
                  <a:extLst>
                    <a:ext uri="{9D8B030D-6E8A-4147-A177-3AD203B41FA5}">
                      <a16:colId xmlns:a16="http://schemas.microsoft.com/office/drawing/2014/main" val="534935447"/>
                    </a:ext>
                  </a:extLst>
                </a:gridCol>
                <a:gridCol w="2271906">
                  <a:extLst>
                    <a:ext uri="{9D8B030D-6E8A-4147-A177-3AD203B41FA5}">
                      <a16:colId xmlns:a16="http://schemas.microsoft.com/office/drawing/2014/main" val="2065536209"/>
                    </a:ext>
                  </a:extLst>
                </a:gridCol>
                <a:gridCol w="785351">
                  <a:extLst>
                    <a:ext uri="{9D8B030D-6E8A-4147-A177-3AD203B41FA5}">
                      <a16:colId xmlns:a16="http://schemas.microsoft.com/office/drawing/2014/main" val="3282548674"/>
                    </a:ext>
                  </a:extLst>
                </a:gridCol>
                <a:gridCol w="785351">
                  <a:extLst>
                    <a:ext uri="{9D8B030D-6E8A-4147-A177-3AD203B41FA5}">
                      <a16:colId xmlns:a16="http://schemas.microsoft.com/office/drawing/2014/main" val="4179613757"/>
                    </a:ext>
                  </a:extLst>
                </a:gridCol>
                <a:gridCol w="735487">
                  <a:extLst>
                    <a:ext uri="{9D8B030D-6E8A-4147-A177-3AD203B41FA5}">
                      <a16:colId xmlns:a16="http://schemas.microsoft.com/office/drawing/2014/main" val="544441535"/>
                    </a:ext>
                  </a:extLst>
                </a:gridCol>
                <a:gridCol w="735487">
                  <a:extLst>
                    <a:ext uri="{9D8B030D-6E8A-4147-A177-3AD203B41FA5}">
                      <a16:colId xmlns:a16="http://schemas.microsoft.com/office/drawing/2014/main" val="3856572223"/>
                    </a:ext>
                  </a:extLst>
                </a:gridCol>
                <a:gridCol w="747952">
                  <a:extLst>
                    <a:ext uri="{9D8B030D-6E8A-4147-A177-3AD203B41FA5}">
                      <a16:colId xmlns:a16="http://schemas.microsoft.com/office/drawing/2014/main" val="570400142"/>
                    </a:ext>
                  </a:extLst>
                </a:gridCol>
                <a:gridCol w="747952">
                  <a:extLst>
                    <a:ext uri="{9D8B030D-6E8A-4147-A177-3AD203B41FA5}">
                      <a16:colId xmlns:a16="http://schemas.microsoft.com/office/drawing/2014/main" val="282305720"/>
                    </a:ext>
                  </a:extLst>
                </a:gridCol>
              </a:tblGrid>
              <a:tr h="1469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00236"/>
                  </a:ext>
                </a:extLst>
              </a:tr>
              <a:tr h="4370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48865"/>
                  </a:ext>
                </a:extLst>
              </a:tr>
              <a:tr h="151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27.856.435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26.318.364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68812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12.957.988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12.751.993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66486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30056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67156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224246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9.745.217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75309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169826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05019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8.223.284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322477"/>
                  </a:ext>
                </a:extLst>
              </a:tr>
              <a:tr h="285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647786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3.285.181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2.887.180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724662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009107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79190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670670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44847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514435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279891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127120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09638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63131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99403"/>
                  </a:ext>
                </a:extLst>
              </a:tr>
              <a:tr h="14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10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650" y="631870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0150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67694" y="1466242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747C108-11DE-4FE1-BEA0-18C12DADC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062725"/>
              </p:ext>
            </p:extLst>
          </p:nvPr>
        </p:nvGraphicFramePr>
        <p:xfrm>
          <a:off x="567694" y="2634648"/>
          <a:ext cx="8167935" cy="3288564"/>
        </p:xfrm>
        <a:graphic>
          <a:graphicData uri="http://schemas.openxmlformats.org/drawingml/2006/table">
            <a:tbl>
              <a:tblPr/>
              <a:tblGrid>
                <a:gridCol w="634650">
                  <a:extLst>
                    <a:ext uri="{9D8B030D-6E8A-4147-A177-3AD203B41FA5}">
                      <a16:colId xmlns:a16="http://schemas.microsoft.com/office/drawing/2014/main" val="4069047332"/>
                    </a:ext>
                  </a:extLst>
                </a:gridCol>
                <a:gridCol w="291938">
                  <a:extLst>
                    <a:ext uri="{9D8B030D-6E8A-4147-A177-3AD203B41FA5}">
                      <a16:colId xmlns:a16="http://schemas.microsoft.com/office/drawing/2014/main" val="1233480340"/>
                    </a:ext>
                  </a:extLst>
                </a:gridCol>
                <a:gridCol w="295112">
                  <a:extLst>
                    <a:ext uri="{9D8B030D-6E8A-4147-A177-3AD203B41FA5}">
                      <a16:colId xmlns:a16="http://schemas.microsoft.com/office/drawing/2014/main" val="4068822716"/>
                    </a:ext>
                  </a:extLst>
                </a:gridCol>
                <a:gridCol w="2398974">
                  <a:extLst>
                    <a:ext uri="{9D8B030D-6E8A-4147-A177-3AD203B41FA5}">
                      <a16:colId xmlns:a16="http://schemas.microsoft.com/office/drawing/2014/main" val="3676971419"/>
                    </a:ext>
                  </a:extLst>
                </a:gridCol>
                <a:gridCol w="799658">
                  <a:extLst>
                    <a:ext uri="{9D8B030D-6E8A-4147-A177-3AD203B41FA5}">
                      <a16:colId xmlns:a16="http://schemas.microsoft.com/office/drawing/2014/main" val="770319165"/>
                    </a:ext>
                  </a:extLst>
                </a:gridCol>
                <a:gridCol w="799658">
                  <a:extLst>
                    <a:ext uri="{9D8B030D-6E8A-4147-A177-3AD203B41FA5}">
                      <a16:colId xmlns:a16="http://schemas.microsoft.com/office/drawing/2014/main" val="3394572863"/>
                    </a:ext>
                  </a:extLst>
                </a:gridCol>
                <a:gridCol w="748886">
                  <a:extLst>
                    <a:ext uri="{9D8B030D-6E8A-4147-A177-3AD203B41FA5}">
                      <a16:colId xmlns:a16="http://schemas.microsoft.com/office/drawing/2014/main" val="1763386828"/>
                    </a:ext>
                  </a:extLst>
                </a:gridCol>
                <a:gridCol w="675901">
                  <a:extLst>
                    <a:ext uri="{9D8B030D-6E8A-4147-A177-3AD203B41FA5}">
                      <a16:colId xmlns:a16="http://schemas.microsoft.com/office/drawing/2014/main" val="3094222424"/>
                    </a:ext>
                  </a:extLst>
                </a:gridCol>
                <a:gridCol w="761579">
                  <a:extLst>
                    <a:ext uri="{9D8B030D-6E8A-4147-A177-3AD203B41FA5}">
                      <a16:colId xmlns:a16="http://schemas.microsoft.com/office/drawing/2014/main" val="1257047581"/>
                    </a:ext>
                  </a:extLst>
                </a:gridCol>
                <a:gridCol w="761579">
                  <a:extLst>
                    <a:ext uri="{9D8B030D-6E8A-4147-A177-3AD203B41FA5}">
                      <a16:colId xmlns:a16="http://schemas.microsoft.com/office/drawing/2014/main" val="1229407401"/>
                    </a:ext>
                  </a:extLst>
                </a:gridCol>
              </a:tblGrid>
              <a:tr h="1920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588719"/>
                  </a:ext>
                </a:extLst>
              </a:tr>
              <a:tr h="5881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78606"/>
                  </a:ext>
                </a:extLst>
              </a:tr>
              <a:tr h="204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6.181.275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5.827.181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941871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19031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304292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-939.766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2.228.860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201743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-939.766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2.228.860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33189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-939.766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2.228.860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471744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584752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067491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098614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080593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20839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68481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91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4175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84108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26109" y="1249995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58BFE0D-08F5-45D2-B429-0214D35A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32775"/>
              </p:ext>
            </p:extLst>
          </p:nvPr>
        </p:nvGraphicFramePr>
        <p:xfrm>
          <a:off x="526108" y="2144660"/>
          <a:ext cx="8160690" cy="4088357"/>
        </p:xfrm>
        <a:graphic>
          <a:graphicData uri="http://schemas.openxmlformats.org/drawingml/2006/table">
            <a:tbl>
              <a:tblPr/>
              <a:tblGrid>
                <a:gridCol w="722451">
                  <a:extLst>
                    <a:ext uri="{9D8B030D-6E8A-4147-A177-3AD203B41FA5}">
                      <a16:colId xmlns:a16="http://schemas.microsoft.com/office/drawing/2014/main" val="2444780989"/>
                    </a:ext>
                  </a:extLst>
                </a:gridCol>
                <a:gridCol w="301022">
                  <a:extLst>
                    <a:ext uri="{9D8B030D-6E8A-4147-A177-3AD203B41FA5}">
                      <a16:colId xmlns:a16="http://schemas.microsoft.com/office/drawing/2014/main" val="3168692076"/>
                    </a:ext>
                  </a:extLst>
                </a:gridCol>
                <a:gridCol w="279951">
                  <a:extLst>
                    <a:ext uri="{9D8B030D-6E8A-4147-A177-3AD203B41FA5}">
                      <a16:colId xmlns:a16="http://schemas.microsoft.com/office/drawing/2014/main" val="1549415364"/>
                    </a:ext>
                  </a:extLst>
                </a:gridCol>
                <a:gridCol w="2627918">
                  <a:extLst>
                    <a:ext uri="{9D8B030D-6E8A-4147-A177-3AD203B41FA5}">
                      <a16:colId xmlns:a16="http://schemas.microsoft.com/office/drawing/2014/main" val="4134278193"/>
                    </a:ext>
                  </a:extLst>
                </a:gridCol>
                <a:gridCol w="722451">
                  <a:extLst>
                    <a:ext uri="{9D8B030D-6E8A-4147-A177-3AD203B41FA5}">
                      <a16:colId xmlns:a16="http://schemas.microsoft.com/office/drawing/2014/main" val="2395271117"/>
                    </a:ext>
                  </a:extLst>
                </a:gridCol>
                <a:gridCol w="710410">
                  <a:extLst>
                    <a:ext uri="{9D8B030D-6E8A-4147-A177-3AD203B41FA5}">
                      <a16:colId xmlns:a16="http://schemas.microsoft.com/office/drawing/2014/main" val="1559494736"/>
                    </a:ext>
                  </a:extLst>
                </a:gridCol>
                <a:gridCol w="710410">
                  <a:extLst>
                    <a:ext uri="{9D8B030D-6E8A-4147-A177-3AD203B41FA5}">
                      <a16:colId xmlns:a16="http://schemas.microsoft.com/office/drawing/2014/main" val="456859213"/>
                    </a:ext>
                  </a:extLst>
                </a:gridCol>
                <a:gridCol w="641175">
                  <a:extLst>
                    <a:ext uri="{9D8B030D-6E8A-4147-A177-3AD203B41FA5}">
                      <a16:colId xmlns:a16="http://schemas.microsoft.com/office/drawing/2014/main" val="4025920861"/>
                    </a:ext>
                  </a:extLst>
                </a:gridCol>
                <a:gridCol w="722451">
                  <a:extLst>
                    <a:ext uri="{9D8B030D-6E8A-4147-A177-3AD203B41FA5}">
                      <a16:colId xmlns:a16="http://schemas.microsoft.com/office/drawing/2014/main" val="1110015046"/>
                    </a:ext>
                  </a:extLst>
                </a:gridCol>
                <a:gridCol w="722451">
                  <a:extLst>
                    <a:ext uri="{9D8B030D-6E8A-4147-A177-3AD203B41FA5}">
                      <a16:colId xmlns:a16="http://schemas.microsoft.com/office/drawing/2014/main" val="2715477864"/>
                    </a:ext>
                  </a:extLst>
                </a:gridCol>
              </a:tblGrid>
              <a:tr h="1422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95498"/>
                  </a:ext>
                </a:extLst>
              </a:tr>
              <a:tr h="4357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957426"/>
                  </a:ext>
                </a:extLst>
              </a:tr>
              <a:tr h="15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6.489.172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6.251.021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463177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2.267.042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-401.984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69715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540.353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98226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531763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749928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2.833.767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04816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2.833.767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122604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153886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474.602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610318"/>
                  </a:ext>
                </a:extLst>
              </a:tr>
              <a:tr h="265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1.450.748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1.423.474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14931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30487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838505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22297"/>
                  </a:ext>
                </a:extLst>
              </a:tr>
              <a:tr h="284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-13.520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32378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51037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845895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953285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297165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025142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459883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3023"/>
                  </a:ext>
                </a:extLst>
              </a:tr>
              <a:tr h="14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617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58" y="20822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124491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1F4CDE-48B0-49D9-A44D-440E89BD1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72008"/>
              </p:ext>
            </p:extLst>
          </p:nvPr>
        </p:nvGraphicFramePr>
        <p:xfrm>
          <a:off x="531682" y="2354321"/>
          <a:ext cx="8167938" cy="4002021"/>
        </p:xfrm>
        <a:graphic>
          <a:graphicData uri="http://schemas.openxmlformats.org/drawingml/2006/table">
            <a:tbl>
              <a:tblPr/>
              <a:tblGrid>
                <a:gridCol w="631460">
                  <a:extLst>
                    <a:ext uri="{9D8B030D-6E8A-4147-A177-3AD203B41FA5}">
                      <a16:colId xmlns:a16="http://schemas.microsoft.com/office/drawing/2014/main" val="3861131293"/>
                    </a:ext>
                  </a:extLst>
                </a:gridCol>
                <a:gridCol w="290472">
                  <a:extLst>
                    <a:ext uri="{9D8B030D-6E8A-4147-A177-3AD203B41FA5}">
                      <a16:colId xmlns:a16="http://schemas.microsoft.com/office/drawing/2014/main" val="3599501784"/>
                    </a:ext>
                  </a:extLst>
                </a:gridCol>
                <a:gridCol w="293629">
                  <a:extLst>
                    <a:ext uri="{9D8B030D-6E8A-4147-A177-3AD203B41FA5}">
                      <a16:colId xmlns:a16="http://schemas.microsoft.com/office/drawing/2014/main" val="1078304034"/>
                    </a:ext>
                  </a:extLst>
                </a:gridCol>
                <a:gridCol w="2528999">
                  <a:extLst>
                    <a:ext uri="{9D8B030D-6E8A-4147-A177-3AD203B41FA5}">
                      <a16:colId xmlns:a16="http://schemas.microsoft.com/office/drawing/2014/main" val="473210837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1637105873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27706031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817734627"/>
                    </a:ext>
                  </a:extLst>
                </a:gridCol>
                <a:gridCol w="672505">
                  <a:extLst>
                    <a:ext uri="{9D8B030D-6E8A-4147-A177-3AD203B41FA5}">
                      <a16:colId xmlns:a16="http://schemas.microsoft.com/office/drawing/2014/main" val="1842443100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3015527033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164760612"/>
                    </a:ext>
                  </a:extLst>
                </a:gridCol>
              </a:tblGrid>
              <a:tr h="1735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855796"/>
                  </a:ext>
                </a:extLst>
              </a:tr>
              <a:tr h="5316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493112"/>
                  </a:ext>
                </a:extLst>
              </a:tr>
              <a:tr h="184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7.509.957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86174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3.239.143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3.151.301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118428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727044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37556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813222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3.663.478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55965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3.663.478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42011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3.663.478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50952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32612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12565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81640"/>
                  </a:ext>
                </a:extLst>
              </a:tr>
              <a:tr h="33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00353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815043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654447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65923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15131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87016"/>
                  </a:ext>
                </a:extLst>
              </a:tr>
              <a:tr h="173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961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541" y="136153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13347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033940"/>
              </p:ext>
            </p:extLst>
          </p:nvPr>
        </p:nvGraphicFramePr>
        <p:xfrm>
          <a:off x="417237" y="2057400"/>
          <a:ext cx="821079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50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058927"/>
              </p:ext>
            </p:extLst>
          </p:nvPr>
        </p:nvGraphicFramePr>
        <p:xfrm>
          <a:off x="485150" y="2057400"/>
          <a:ext cx="8201650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5896" y="604450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5896" y="1964709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5131" y="1258425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AF475B1-89E0-4A4B-BAA9-13FDD2535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211160"/>
              </p:ext>
            </p:extLst>
          </p:nvPr>
        </p:nvGraphicFramePr>
        <p:xfrm>
          <a:off x="555132" y="2355884"/>
          <a:ext cx="8131668" cy="3152318"/>
        </p:xfrm>
        <a:graphic>
          <a:graphicData uri="http://schemas.openxmlformats.org/drawingml/2006/table">
            <a:tbl>
              <a:tblPr/>
              <a:tblGrid>
                <a:gridCol w="815886">
                  <a:extLst>
                    <a:ext uri="{9D8B030D-6E8A-4147-A177-3AD203B41FA5}">
                      <a16:colId xmlns:a16="http://schemas.microsoft.com/office/drawing/2014/main" val="2653485618"/>
                    </a:ext>
                  </a:extLst>
                </a:gridCol>
                <a:gridCol w="2461257">
                  <a:extLst>
                    <a:ext uri="{9D8B030D-6E8A-4147-A177-3AD203B41FA5}">
                      <a16:colId xmlns:a16="http://schemas.microsoft.com/office/drawing/2014/main" val="3074100512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1971957411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4093394462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2484689627"/>
                    </a:ext>
                  </a:extLst>
                </a:gridCol>
                <a:gridCol w="788690">
                  <a:extLst>
                    <a:ext uri="{9D8B030D-6E8A-4147-A177-3AD203B41FA5}">
                      <a16:colId xmlns:a16="http://schemas.microsoft.com/office/drawing/2014/main" val="1630836785"/>
                    </a:ext>
                  </a:extLst>
                </a:gridCol>
                <a:gridCol w="747896">
                  <a:extLst>
                    <a:ext uri="{9D8B030D-6E8A-4147-A177-3AD203B41FA5}">
                      <a16:colId xmlns:a16="http://schemas.microsoft.com/office/drawing/2014/main" val="466032667"/>
                    </a:ext>
                  </a:extLst>
                </a:gridCol>
                <a:gridCol w="747896">
                  <a:extLst>
                    <a:ext uri="{9D8B030D-6E8A-4147-A177-3AD203B41FA5}">
                      <a16:colId xmlns:a16="http://schemas.microsoft.com/office/drawing/2014/main" val="4260007731"/>
                    </a:ext>
                  </a:extLst>
                </a:gridCol>
              </a:tblGrid>
              <a:tr h="22317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680105"/>
                  </a:ext>
                </a:extLst>
              </a:tr>
              <a:tr h="6834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825311"/>
                  </a:ext>
                </a:extLst>
              </a:tr>
              <a:tr h="23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92.397.579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4.803.800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88.764.717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563760"/>
                  </a:ext>
                </a:extLst>
              </a:tr>
              <a:tr h="223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54.100.252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53.523.839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404100"/>
                  </a:ext>
                </a:extLst>
              </a:tr>
              <a:tr h="223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7.826.530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7.040.192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2219"/>
                  </a:ext>
                </a:extLst>
              </a:tr>
              <a:tr h="223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226124"/>
                  </a:ext>
                </a:extLst>
              </a:tr>
              <a:tr h="223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20.693.079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-1.144.642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18.612.960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09144"/>
                  </a:ext>
                </a:extLst>
              </a:tr>
              <a:tr h="223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60868"/>
                  </a:ext>
                </a:extLst>
              </a:tr>
              <a:tr h="223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265325"/>
                  </a:ext>
                </a:extLst>
              </a:tr>
              <a:tr h="223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3.180.996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695573"/>
                  </a:ext>
                </a:extLst>
              </a:tr>
              <a:tr h="223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129295"/>
                  </a:ext>
                </a:extLst>
              </a:tr>
              <a:tr h="223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3.364.209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1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272" y="6177776"/>
            <a:ext cx="7197466" cy="36113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1546582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14597" y="2325289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32036B-2A9D-45A8-AF5C-D13DDAF25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067792"/>
              </p:ext>
            </p:extLst>
          </p:nvPr>
        </p:nvGraphicFramePr>
        <p:xfrm>
          <a:off x="467544" y="2786261"/>
          <a:ext cx="8219254" cy="3019003"/>
        </p:xfrm>
        <a:graphic>
          <a:graphicData uri="http://schemas.openxmlformats.org/drawingml/2006/table">
            <a:tbl>
              <a:tblPr/>
              <a:tblGrid>
                <a:gridCol w="811110">
                  <a:extLst>
                    <a:ext uri="{9D8B030D-6E8A-4147-A177-3AD203B41FA5}">
                      <a16:colId xmlns:a16="http://schemas.microsoft.com/office/drawing/2014/main" val="1258285344"/>
                    </a:ext>
                  </a:extLst>
                </a:gridCol>
                <a:gridCol w="2446852">
                  <a:extLst>
                    <a:ext uri="{9D8B030D-6E8A-4147-A177-3AD203B41FA5}">
                      <a16:colId xmlns:a16="http://schemas.microsoft.com/office/drawing/2014/main" val="2532817348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810524798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814487145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1398488784"/>
                    </a:ext>
                  </a:extLst>
                </a:gridCol>
                <a:gridCol w="784074">
                  <a:extLst>
                    <a:ext uri="{9D8B030D-6E8A-4147-A177-3AD203B41FA5}">
                      <a16:colId xmlns:a16="http://schemas.microsoft.com/office/drawing/2014/main" val="858169816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2132851561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3254309257"/>
                    </a:ext>
                  </a:extLst>
                </a:gridCol>
              </a:tblGrid>
              <a:tr h="18722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544250"/>
                  </a:ext>
                </a:extLst>
              </a:tr>
              <a:tr h="5733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65231"/>
                  </a:ext>
                </a:extLst>
              </a:tr>
              <a:tr h="198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607833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35795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069130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775997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13526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611024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80657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549560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049854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566964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56575"/>
                  </a:ext>
                </a:extLst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65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1" y="59929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205242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50497" y="1437141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0BFFF8B-4CBB-447B-BD0D-B6E111A28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2580"/>
              </p:ext>
            </p:extLst>
          </p:nvPr>
        </p:nvGraphicFramePr>
        <p:xfrm>
          <a:off x="550498" y="2564904"/>
          <a:ext cx="8125479" cy="2320750"/>
        </p:xfrm>
        <a:graphic>
          <a:graphicData uri="http://schemas.openxmlformats.org/drawingml/2006/table">
            <a:tbl>
              <a:tblPr/>
              <a:tblGrid>
                <a:gridCol w="267453">
                  <a:extLst>
                    <a:ext uri="{9D8B030D-6E8A-4147-A177-3AD203B41FA5}">
                      <a16:colId xmlns:a16="http://schemas.microsoft.com/office/drawing/2014/main" val="1970502540"/>
                    </a:ext>
                  </a:extLst>
                </a:gridCol>
                <a:gridCol w="3043870">
                  <a:extLst>
                    <a:ext uri="{9D8B030D-6E8A-4147-A177-3AD203B41FA5}">
                      <a16:colId xmlns:a16="http://schemas.microsoft.com/office/drawing/2014/main" val="3164260191"/>
                    </a:ext>
                  </a:extLst>
                </a:gridCol>
                <a:gridCol w="853302">
                  <a:extLst>
                    <a:ext uri="{9D8B030D-6E8A-4147-A177-3AD203B41FA5}">
                      <a16:colId xmlns:a16="http://schemas.microsoft.com/office/drawing/2014/main" val="1491408778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1036264812"/>
                    </a:ext>
                  </a:extLst>
                </a:gridCol>
                <a:gridCol w="776888">
                  <a:extLst>
                    <a:ext uri="{9D8B030D-6E8A-4147-A177-3AD203B41FA5}">
                      <a16:colId xmlns:a16="http://schemas.microsoft.com/office/drawing/2014/main" val="795385774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1573548177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3868878883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172943054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047297"/>
                  </a:ext>
                </a:extLst>
              </a:tr>
              <a:tr h="315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35.184.922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2.345.179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34.381.643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549795"/>
                  </a:ext>
                </a:extLst>
              </a:tr>
              <a:tr h="300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6.181.275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-311.654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5.827.181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86032"/>
                  </a:ext>
                </a:extLst>
              </a:tr>
              <a:tr h="300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6.489.172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611.102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6.251.021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589873"/>
                  </a:ext>
                </a:extLst>
              </a:tr>
              <a:tr h="300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7.509.957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316.557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7.127.548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04487"/>
                  </a:ext>
                </a:extLst>
              </a:tr>
              <a:tr h="300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9.810.381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202.622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9.493.523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363234"/>
                  </a:ext>
                </a:extLst>
              </a:tr>
              <a:tr h="300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-26.216.441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15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899" y="20737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….1 de 2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613323" y="123643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1458478-9E41-4FD6-A590-A47531F4F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596909"/>
              </p:ext>
            </p:extLst>
          </p:nvPr>
        </p:nvGraphicFramePr>
        <p:xfrm>
          <a:off x="609558" y="2708920"/>
          <a:ext cx="8073476" cy="2946188"/>
        </p:xfrm>
        <a:graphic>
          <a:graphicData uri="http://schemas.openxmlformats.org/drawingml/2006/table">
            <a:tbl>
              <a:tblPr/>
              <a:tblGrid>
                <a:gridCol w="583765">
                  <a:extLst>
                    <a:ext uri="{9D8B030D-6E8A-4147-A177-3AD203B41FA5}">
                      <a16:colId xmlns:a16="http://schemas.microsoft.com/office/drawing/2014/main" val="3327354592"/>
                    </a:ext>
                  </a:extLst>
                </a:gridCol>
                <a:gridCol w="268532">
                  <a:extLst>
                    <a:ext uri="{9D8B030D-6E8A-4147-A177-3AD203B41FA5}">
                      <a16:colId xmlns:a16="http://schemas.microsoft.com/office/drawing/2014/main" val="2598091788"/>
                    </a:ext>
                  </a:extLst>
                </a:gridCol>
                <a:gridCol w="271451">
                  <a:extLst>
                    <a:ext uri="{9D8B030D-6E8A-4147-A177-3AD203B41FA5}">
                      <a16:colId xmlns:a16="http://schemas.microsoft.com/office/drawing/2014/main" val="2049294220"/>
                    </a:ext>
                  </a:extLst>
                </a:gridCol>
                <a:gridCol w="2653213">
                  <a:extLst>
                    <a:ext uri="{9D8B030D-6E8A-4147-A177-3AD203B41FA5}">
                      <a16:colId xmlns:a16="http://schemas.microsoft.com/office/drawing/2014/main" val="3704396939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1972090140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3781058392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349463639"/>
                    </a:ext>
                  </a:extLst>
                </a:gridCol>
                <a:gridCol w="688843">
                  <a:extLst>
                    <a:ext uri="{9D8B030D-6E8A-4147-A177-3AD203B41FA5}">
                      <a16:colId xmlns:a16="http://schemas.microsoft.com/office/drawing/2014/main" val="1041933586"/>
                    </a:ext>
                  </a:extLst>
                </a:gridCol>
                <a:gridCol w="700520">
                  <a:extLst>
                    <a:ext uri="{9D8B030D-6E8A-4147-A177-3AD203B41FA5}">
                      <a16:colId xmlns:a16="http://schemas.microsoft.com/office/drawing/2014/main" val="2750132448"/>
                    </a:ext>
                  </a:extLst>
                </a:gridCol>
                <a:gridCol w="700520">
                  <a:extLst>
                    <a:ext uri="{9D8B030D-6E8A-4147-A177-3AD203B41FA5}">
                      <a16:colId xmlns:a16="http://schemas.microsoft.com/office/drawing/2014/main" val="335548536"/>
                    </a:ext>
                  </a:extLst>
                </a:gridCol>
              </a:tblGrid>
              <a:tr h="1964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90486"/>
                  </a:ext>
                </a:extLst>
              </a:tr>
              <a:tr h="3795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93007"/>
                  </a:ext>
                </a:extLst>
              </a:tr>
              <a:tr h="208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35.184.922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2.345.179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34.381.643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56691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24.697.351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556.362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24.617.710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891409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4.309.334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3.976.922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075811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480.664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480.664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776456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480.664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480.664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78019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1.407.119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1.128.518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64954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173416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409337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28122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833144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332370"/>
                  </a:ext>
                </a:extLst>
              </a:tr>
              <a:tr h="19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646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899" y="20737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…2 de 2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613323" y="123643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BABC0A9-27DB-46F1-8B12-B9DB76E84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41791"/>
              </p:ext>
            </p:extLst>
          </p:nvPr>
        </p:nvGraphicFramePr>
        <p:xfrm>
          <a:off x="609558" y="2564904"/>
          <a:ext cx="8073476" cy="3528395"/>
        </p:xfrm>
        <a:graphic>
          <a:graphicData uri="http://schemas.openxmlformats.org/drawingml/2006/table">
            <a:tbl>
              <a:tblPr/>
              <a:tblGrid>
                <a:gridCol w="583765">
                  <a:extLst>
                    <a:ext uri="{9D8B030D-6E8A-4147-A177-3AD203B41FA5}">
                      <a16:colId xmlns:a16="http://schemas.microsoft.com/office/drawing/2014/main" val="3605402392"/>
                    </a:ext>
                  </a:extLst>
                </a:gridCol>
                <a:gridCol w="268532">
                  <a:extLst>
                    <a:ext uri="{9D8B030D-6E8A-4147-A177-3AD203B41FA5}">
                      <a16:colId xmlns:a16="http://schemas.microsoft.com/office/drawing/2014/main" val="1064393293"/>
                    </a:ext>
                  </a:extLst>
                </a:gridCol>
                <a:gridCol w="271451">
                  <a:extLst>
                    <a:ext uri="{9D8B030D-6E8A-4147-A177-3AD203B41FA5}">
                      <a16:colId xmlns:a16="http://schemas.microsoft.com/office/drawing/2014/main" val="3653620825"/>
                    </a:ext>
                  </a:extLst>
                </a:gridCol>
                <a:gridCol w="2653213">
                  <a:extLst>
                    <a:ext uri="{9D8B030D-6E8A-4147-A177-3AD203B41FA5}">
                      <a16:colId xmlns:a16="http://schemas.microsoft.com/office/drawing/2014/main" val="2370838241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1723834627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384177831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1623018524"/>
                    </a:ext>
                  </a:extLst>
                </a:gridCol>
                <a:gridCol w="688843">
                  <a:extLst>
                    <a:ext uri="{9D8B030D-6E8A-4147-A177-3AD203B41FA5}">
                      <a16:colId xmlns:a16="http://schemas.microsoft.com/office/drawing/2014/main" val="3225182264"/>
                    </a:ext>
                  </a:extLst>
                </a:gridCol>
                <a:gridCol w="700520">
                  <a:extLst>
                    <a:ext uri="{9D8B030D-6E8A-4147-A177-3AD203B41FA5}">
                      <a16:colId xmlns:a16="http://schemas.microsoft.com/office/drawing/2014/main" val="3050463943"/>
                    </a:ext>
                  </a:extLst>
                </a:gridCol>
                <a:gridCol w="700520">
                  <a:extLst>
                    <a:ext uri="{9D8B030D-6E8A-4147-A177-3AD203B41FA5}">
                      <a16:colId xmlns:a16="http://schemas.microsoft.com/office/drawing/2014/main" val="4246583650"/>
                    </a:ext>
                  </a:extLst>
                </a:gridCol>
              </a:tblGrid>
              <a:tr h="1960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197662"/>
                  </a:ext>
                </a:extLst>
              </a:tr>
              <a:tr h="5880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013879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554.097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345.496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0154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120.774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16326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854945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007367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57.526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65923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939605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608.924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608.924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608.924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325685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608.924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608.924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608.924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244654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749433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647537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407726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024975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15763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186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68756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4257</TotalTime>
  <Words>2845</Words>
  <Application>Microsoft Office PowerPoint</Application>
  <PresentationFormat>Presentación en pantalla (4:3)</PresentationFormat>
  <Paragraphs>1575</Paragraphs>
  <Slides>14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DICIEMBRE DE 2021 PARTIDA 06: MINISTERIO DE RELACIONES EXTERIORES</vt:lpstr>
      <vt:lpstr>EJECUCIÓN ACUMULADA DE GASTOS A DICIEMBRE DE 2021  PARTIDA 06 MINISTERIO DE RELACIONES EXTERIORES</vt:lpstr>
      <vt:lpstr>EJECUCIÓN ACUMULADA DE GASTOS A DICIEMBRE DE 2021  PARTIDA 06 MINISTERIO DE RELACIONES EXTERIORES</vt:lpstr>
      <vt:lpstr>EJECUCIÓN ACUMULADA DE GASTOS A DICIEMBRE DE 2021  PARTIDA 06 MINISTERIO DE RELACIONES EXTERIORES</vt:lpstr>
      <vt:lpstr>EJECUCIÓN ACUMULADA DE GASTOS A DICIEMBRE DE 2021  PARTIDA 06 MINISTERIO DE RELACIONES EXTERIORES</vt:lpstr>
      <vt:lpstr>EJECUCIÓN ACUMULADA DE GASTOS A DICIEMBRE DE 2021  PARTIDA 06 MINISTERIO DE RELACIONES EXTERIORES</vt:lpstr>
      <vt:lpstr>EJECUCIÓN ACUMULADA DE GASTOS A DICIEMBRE DE 2021  PARTIDA 06 RESUMEN POR CAPÍTULOS</vt:lpstr>
      <vt:lpstr>EJECUCIÓN ACUMULADA DE GASTOS A DICIEMBRE DE 2021  PARTIDA 06. CAPÍTULO 01. PROGRAMA 01: SECRETARÍA Y ADMINISTRACIÓN GENERAL Y SERVICIO EXTERIOR</vt:lpstr>
      <vt:lpstr>EJECUCIÓN ACUMULADA DE GASTOS A DICIEMBRE DE 2021  PARTIDA 06. CAPÍTULO 01. PROGRAMA 01: SECRETARÍA Y ADMINISTRACIÓN GENERAL Y SERVICIO EXTERIOR</vt:lpstr>
      <vt:lpstr>EJECUCIÓN ACUMULADA DE GASTOS A DICIEMBRE DE 2021  PARTIDA 06. CAPÍTULO 02. PROGRAMA 01: DIRECCIÓN GENERAL DE RELACIONES ECONÓMICAS INTERNACIONALES</vt:lpstr>
      <vt:lpstr>EJECUCIÓN ACUMULADA DE GASTOS A DICIEMBRE DE 2021  PARTIDA 06. CAPÍTULO 02. PROGRAMA 02: PROMOCIÓN DE EXPORTACIONES</vt:lpstr>
      <vt:lpstr>EJECUCIÓN ACUMULADA DE GASTOS A DICIEMBRE DE 2021  PARTIDA 06. CAPÍTULO 03. PROGRAMA 01: DIRECCIÓN DE FRONTERAS Y LÍMITES DE ESTADO</vt:lpstr>
      <vt:lpstr>EJECUCIÓN ACUMULADA DE GASTOS A DICIEMBRE DE 2021  PARTIDA 06. CAPÍTULO 04. PROGRAMA 01: INSTITUTO ANTÁRTICO CHILENO</vt:lpstr>
      <vt:lpstr>EJECUCIÓN ACUMULADA DE GASTOS A DICIEMBRE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353</cp:revision>
  <cp:lastPrinted>2019-06-03T14:10:49Z</cp:lastPrinted>
  <dcterms:created xsi:type="dcterms:W3CDTF">2016-06-23T13:38:47Z</dcterms:created>
  <dcterms:modified xsi:type="dcterms:W3CDTF">2022-03-02T14:18:54Z</dcterms:modified>
</cp:coreProperties>
</file>