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310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AD-45A2-8B26-F3C07D953F0C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AD-45A2-8B26-F3C07D953F0C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AD-45A2-8B26-F3C07D953F0C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AD-45A2-8B26-F3C07D953F0C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AD-45A2-8B26-F3C07D953F0C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AD-45A2-8B26-F3C07D953F0C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AD-45A2-8B26-F3C07D953F0C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AD-45A2-8B26-F3C07D953F0C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AD-45A2-8B26-F3C07D953F0C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AD-45A2-8B26-F3C07D953F0C}"/>
                </c:ext>
              </c:extLst>
            </c:dLbl>
            <c:dLbl>
              <c:idx val="8"/>
              <c:layout>
                <c:manualLayout>
                  <c:x val="-4.2394995641509919E-2"/>
                  <c:y val="-2.387898929104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AD-45A2-8B26-F3C07D953F0C}"/>
                </c:ext>
              </c:extLst>
            </c:dLbl>
            <c:dLbl>
              <c:idx val="9"/>
              <c:layout>
                <c:manualLayout>
                  <c:x val="-3.8154948595455332E-2"/>
                  <c:y val="-4.6883679591156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AD-45A2-8B26-F3C07D953F0C}"/>
                </c:ext>
              </c:extLst>
            </c:dLbl>
            <c:dLbl>
              <c:idx val="10"/>
              <c:layout>
                <c:manualLayout>
                  <c:x val="-3.7448296343141486E-2"/>
                  <c:y val="-4.688367959115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AD-45A2-8B26-F3C07D953F0C}"/>
                </c:ext>
              </c:extLst>
            </c:dLbl>
            <c:dLbl>
              <c:idx val="11"/>
              <c:layout>
                <c:manualLayout>
                  <c:x val="-1.8654444377975098E-2"/>
                  <c:y val="-4.6009380600223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AD-45A2-8B26-F3C07D953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25'!$D$33:$O$33</c:f>
              <c:numCache>
                <c:formatCode>0.0%</c:formatCode>
                <c:ptCount val="12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  <c:pt idx="7">
                  <c:v>0.58716016777573543</c:v>
                </c:pt>
                <c:pt idx="8">
                  <c:v>0.6919855442450592</c:v>
                </c:pt>
                <c:pt idx="9">
                  <c:v>0.76129530606758</c:v>
                </c:pt>
                <c:pt idx="10">
                  <c:v>0.86057060438036881</c:v>
                </c:pt>
                <c:pt idx="11">
                  <c:v>0.98987141474144125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7AD-45A2-8B26-F3C07D953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016024"/>
        <c:axId val="464016416"/>
      </c:lineChart>
      <c:catAx>
        <c:axId val="46401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016416"/>
        <c:crosses val="autoZero"/>
        <c:auto val="1"/>
        <c:lblAlgn val="ctr"/>
        <c:lblOffset val="100"/>
        <c:tickLblSkip val="1"/>
        <c:noMultiLvlLbl val="0"/>
      </c:catAx>
      <c:valAx>
        <c:axId val="4640164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016024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25'!$D$35:$O$35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3-4BCF-82D5-194DD5022D7A}"/>
            </c:ext>
          </c:extLst>
        </c:ser>
        <c:ser>
          <c:idx val="1"/>
          <c:order val="1"/>
          <c:tx>
            <c:strRef>
              <c:f>'Partida 25'!$C$36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25'!$D$36:$O$36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3-4BCF-82D5-194DD5022D7A}"/>
            </c:ext>
          </c:extLst>
        </c:ser>
        <c:ser>
          <c:idx val="2"/>
          <c:order val="2"/>
          <c:tx>
            <c:strRef>
              <c:f>'Partida 25'!$C$37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25'!$D$37:$O$37</c:f>
              <c:numCache>
                <c:formatCode>0.0%</c:formatCode>
                <c:ptCount val="12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  <c:pt idx="7">
                  <c:v>6.8284830390685156E-2</c:v>
                </c:pt>
                <c:pt idx="8">
                  <c:v>0.10482537646932373</c:v>
                </c:pt>
                <c:pt idx="9">
                  <c:v>7.0298818058162862E-2</c:v>
                </c:pt>
                <c:pt idx="10">
                  <c:v>0.12796042182682577</c:v>
                </c:pt>
                <c:pt idx="11">
                  <c:v>0.21733732572292003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43-4BCF-82D5-194DD5022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4020728"/>
        <c:axId val="464017592"/>
      </c:barChart>
      <c:catAx>
        <c:axId val="46402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017592"/>
        <c:crosses val="autoZero"/>
        <c:auto val="0"/>
        <c:lblAlgn val="ctr"/>
        <c:lblOffset val="100"/>
        <c:noMultiLvlLbl val="0"/>
      </c:catAx>
      <c:valAx>
        <c:axId val="4640175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40207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0466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87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610" y="134231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903" y="195986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8B1DCB-046A-4B07-8471-B47ED16D3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18922"/>
              </p:ext>
            </p:extLst>
          </p:nvPr>
        </p:nvGraphicFramePr>
        <p:xfrm>
          <a:off x="582610" y="2287504"/>
          <a:ext cx="7860248" cy="3949801"/>
        </p:xfrm>
        <a:graphic>
          <a:graphicData uri="http://schemas.openxmlformats.org/drawingml/2006/table">
            <a:tbl>
              <a:tblPr/>
              <a:tblGrid>
                <a:gridCol w="357284">
                  <a:extLst>
                    <a:ext uri="{9D8B030D-6E8A-4147-A177-3AD203B41FA5}">
                      <a16:colId xmlns:a16="http://schemas.microsoft.com/office/drawing/2014/main" val="3212255041"/>
                    </a:ext>
                  </a:extLst>
                </a:gridCol>
                <a:gridCol w="357284">
                  <a:extLst>
                    <a:ext uri="{9D8B030D-6E8A-4147-A177-3AD203B41FA5}">
                      <a16:colId xmlns:a16="http://schemas.microsoft.com/office/drawing/2014/main" val="2008201804"/>
                    </a:ext>
                  </a:extLst>
                </a:gridCol>
                <a:gridCol w="357284">
                  <a:extLst>
                    <a:ext uri="{9D8B030D-6E8A-4147-A177-3AD203B41FA5}">
                      <a16:colId xmlns:a16="http://schemas.microsoft.com/office/drawing/2014/main" val="494656141"/>
                    </a:ext>
                  </a:extLst>
                </a:gridCol>
                <a:gridCol w="3029768">
                  <a:extLst>
                    <a:ext uri="{9D8B030D-6E8A-4147-A177-3AD203B41FA5}">
                      <a16:colId xmlns:a16="http://schemas.microsoft.com/office/drawing/2014/main" val="3848011287"/>
                    </a:ext>
                  </a:extLst>
                </a:gridCol>
                <a:gridCol w="800316">
                  <a:extLst>
                    <a:ext uri="{9D8B030D-6E8A-4147-A177-3AD203B41FA5}">
                      <a16:colId xmlns:a16="http://schemas.microsoft.com/office/drawing/2014/main" val="3177901427"/>
                    </a:ext>
                  </a:extLst>
                </a:gridCol>
                <a:gridCol w="771734">
                  <a:extLst>
                    <a:ext uri="{9D8B030D-6E8A-4147-A177-3AD203B41FA5}">
                      <a16:colId xmlns:a16="http://schemas.microsoft.com/office/drawing/2014/main" val="3830194074"/>
                    </a:ext>
                  </a:extLst>
                </a:gridCol>
                <a:gridCol w="628820">
                  <a:extLst>
                    <a:ext uri="{9D8B030D-6E8A-4147-A177-3AD203B41FA5}">
                      <a16:colId xmlns:a16="http://schemas.microsoft.com/office/drawing/2014/main" val="3544942966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val="3256106982"/>
                    </a:ext>
                  </a:extLst>
                </a:gridCol>
                <a:gridCol w="871773">
                  <a:extLst>
                    <a:ext uri="{9D8B030D-6E8A-4147-A177-3AD203B41FA5}">
                      <a16:colId xmlns:a16="http://schemas.microsoft.com/office/drawing/2014/main" val="711427651"/>
                    </a:ext>
                  </a:extLst>
                </a:gridCol>
              </a:tblGrid>
              <a:tr h="162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216466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542959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16.230.858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16.227.521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971397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11.801.054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44899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1.529.406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77713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66379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1989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492755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822586"/>
                  </a:ext>
                </a:extLst>
              </a:tr>
              <a:tr h="324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00261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07135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11091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07444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246704"/>
                  </a:ext>
                </a:extLst>
              </a:tr>
              <a:tr h="324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27565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12325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55360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80226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48060"/>
                  </a:ext>
                </a:extLst>
              </a:tr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3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1456827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35" y="212128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CCB105-1E1B-49C7-B9CC-7D4696D1D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63995"/>
              </p:ext>
            </p:extLst>
          </p:nvPr>
        </p:nvGraphicFramePr>
        <p:xfrm>
          <a:off x="590871" y="2495672"/>
          <a:ext cx="7876236" cy="3412923"/>
        </p:xfrm>
        <a:graphic>
          <a:graphicData uri="http://schemas.openxmlformats.org/drawingml/2006/table">
            <a:tbl>
              <a:tblPr/>
              <a:tblGrid>
                <a:gridCol w="369776">
                  <a:extLst>
                    <a:ext uri="{9D8B030D-6E8A-4147-A177-3AD203B41FA5}">
                      <a16:colId xmlns:a16="http://schemas.microsoft.com/office/drawing/2014/main" val="4119265138"/>
                    </a:ext>
                  </a:extLst>
                </a:gridCol>
                <a:gridCol w="369776">
                  <a:extLst>
                    <a:ext uri="{9D8B030D-6E8A-4147-A177-3AD203B41FA5}">
                      <a16:colId xmlns:a16="http://schemas.microsoft.com/office/drawing/2014/main" val="3229830842"/>
                    </a:ext>
                  </a:extLst>
                </a:gridCol>
                <a:gridCol w="369776">
                  <a:extLst>
                    <a:ext uri="{9D8B030D-6E8A-4147-A177-3AD203B41FA5}">
                      <a16:colId xmlns:a16="http://schemas.microsoft.com/office/drawing/2014/main" val="183849841"/>
                    </a:ext>
                  </a:extLst>
                </a:gridCol>
                <a:gridCol w="2544061">
                  <a:extLst>
                    <a:ext uri="{9D8B030D-6E8A-4147-A177-3AD203B41FA5}">
                      <a16:colId xmlns:a16="http://schemas.microsoft.com/office/drawing/2014/main" val="1888635253"/>
                    </a:ext>
                  </a:extLst>
                </a:gridCol>
                <a:gridCol w="857881">
                  <a:extLst>
                    <a:ext uri="{9D8B030D-6E8A-4147-A177-3AD203B41FA5}">
                      <a16:colId xmlns:a16="http://schemas.microsoft.com/office/drawing/2014/main" val="2526862083"/>
                    </a:ext>
                  </a:extLst>
                </a:gridCol>
                <a:gridCol w="787624">
                  <a:extLst>
                    <a:ext uri="{9D8B030D-6E8A-4147-A177-3AD203B41FA5}">
                      <a16:colId xmlns:a16="http://schemas.microsoft.com/office/drawing/2014/main" val="3407287749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934455485"/>
                    </a:ext>
                  </a:extLst>
                </a:gridCol>
                <a:gridCol w="843090">
                  <a:extLst>
                    <a:ext uri="{9D8B030D-6E8A-4147-A177-3AD203B41FA5}">
                      <a16:colId xmlns:a16="http://schemas.microsoft.com/office/drawing/2014/main" val="2791138860"/>
                    </a:ext>
                  </a:extLst>
                </a:gridCol>
                <a:gridCol w="902255">
                  <a:extLst>
                    <a:ext uri="{9D8B030D-6E8A-4147-A177-3AD203B41FA5}">
                      <a16:colId xmlns:a16="http://schemas.microsoft.com/office/drawing/2014/main" val="2230236627"/>
                    </a:ext>
                  </a:extLst>
                </a:gridCol>
              </a:tblGrid>
              <a:tr h="176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51608"/>
                  </a:ext>
                </a:extLst>
              </a:tr>
              <a:tr h="539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4958"/>
                  </a:ext>
                </a:extLst>
              </a:tr>
              <a:tr h="231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13.864.858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433829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10.049.739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43285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0542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650056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59641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42294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73904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10156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889278"/>
                  </a:ext>
                </a:extLst>
              </a:tr>
              <a:tr h="352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02130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691024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58651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45531"/>
                  </a:ext>
                </a:extLst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194" y="139602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793" y="1705893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81342"/>
              </p:ext>
            </p:extLst>
          </p:nvPr>
        </p:nvGraphicFramePr>
        <p:xfrm>
          <a:off x="421821" y="2268339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71599" y="1473587"/>
            <a:ext cx="74888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50516"/>
              </p:ext>
            </p:extLst>
          </p:nvPr>
        </p:nvGraphicFramePr>
        <p:xfrm>
          <a:off x="971600" y="2420888"/>
          <a:ext cx="74888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6" y="1268760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31782"/>
              </p:ext>
            </p:extLst>
          </p:nvPr>
        </p:nvGraphicFramePr>
        <p:xfrm>
          <a:off x="479717" y="2348880"/>
          <a:ext cx="79807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283" y="1368480"/>
            <a:ext cx="7416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9737" y="5906540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3283" y="206413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7EFACD-364B-493D-A478-F7275F5C9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50796"/>
              </p:ext>
            </p:extLst>
          </p:nvPr>
        </p:nvGraphicFramePr>
        <p:xfrm>
          <a:off x="713283" y="2564904"/>
          <a:ext cx="7416824" cy="3168353"/>
        </p:xfrm>
        <a:graphic>
          <a:graphicData uri="http://schemas.openxmlformats.org/drawingml/2006/table">
            <a:tbl>
              <a:tblPr/>
              <a:tblGrid>
                <a:gridCol w="387706">
                  <a:extLst>
                    <a:ext uri="{9D8B030D-6E8A-4147-A177-3AD203B41FA5}">
                      <a16:colId xmlns:a16="http://schemas.microsoft.com/office/drawing/2014/main" val="1328987343"/>
                    </a:ext>
                  </a:extLst>
                </a:gridCol>
                <a:gridCol w="2884535">
                  <a:extLst>
                    <a:ext uri="{9D8B030D-6E8A-4147-A177-3AD203B41FA5}">
                      <a16:colId xmlns:a16="http://schemas.microsoft.com/office/drawing/2014/main" val="979558910"/>
                    </a:ext>
                  </a:extLst>
                </a:gridCol>
                <a:gridCol w="852954">
                  <a:extLst>
                    <a:ext uri="{9D8B030D-6E8A-4147-A177-3AD203B41FA5}">
                      <a16:colId xmlns:a16="http://schemas.microsoft.com/office/drawing/2014/main" val="3465542757"/>
                    </a:ext>
                  </a:extLst>
                </a:gridCol>
                <a:gridCol w="872340">
                  <a:extLst>
                    <a:ext uri="{9D8B030D-6E8A-4147-A177-3AD203B41FA5}">
                      <a16:colId xmlns:a16="http://schemas.microsoft.com/office/drawing/2014/main" val="2709454891"/>
                    </a:ext>
                  </a:extLst>
                </a:gridCol>
                <a:gridCol w="728888">
                  <a:extLst>
                    <a:ext uri="{9D8B030D-6E8A-4147-A177-3AD203B41FA5}">
                      <a16:colId xmlns:a16="http://schemas.microsoft.com/office/drawing/2014/main" val="3635134978"/>
                    </a:ext>
                  </a:extLst>
                </a:gridCol>
                <a:gridCol w="883971">
                  <a:extLst>
                    <a:ext uri="{9D8B030D-6E8A-4147-A177-3AD203B41FA5}">
                      <a16:colId xmlns:a16="http://schemas.microsoft.com/office/drawing/2014/main" val="3161582290"/>
                    </a:ext>
                  </a:extLst>
                </a:gridCol>
                <a:gridCol w="806430">
                  <a:extLst>
                    <a:ext uri="{9D8B030D-6E8A-4147-A177-3AD203B41FA5}">
                      <a16:colId xmlns:a16="http://schemas.microsoft.com/office/drawing/2014/main" val="2668288987"/>
                    </a:ext>
                  </a:extLst>
                </a:gridCol>
              </a:tblGrid>
              <a:tr h="246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73807"/>
                  </a:ext>
                </a:extLst>
              </a:tr>
              <a:tr h="604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2581"/>
                  </a:ext>
                </a:extLst>
              </a:tr>
              <a:tr h="221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75.626.554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14.760.028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74.860.564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227114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39.888.286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46839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6.513.022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24019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30522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42686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74400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27355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979610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64808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36535"/>
                  </a:ext>
                </a:extLst>
              </a:tr>
              <a:tr h="20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85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21" y="1461489"/>
            <a:ext cx="82005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24621" y="2530691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4621" y="599122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654052-6F0D-4C00-9B89-AA3676163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23672"/>
              </p:ext>
            </p:extLst>
          </p:nvPr>
        </p:nvGraphicFramePr>
        <p:xfrm>
          <a:off x="424620" y="3314624"/>
          <a:ext cx="8200515" cy="1563922"/>
        </p:xfrm>
        <a:graphic>
          <a:graphicData uri="http://schemas.openxmlformats.org/drawingml/2006/table">
            <a:tbl>
              <a:tblPr/>
              <a:tblGrid>
                <a:gridCol w="418394">
                  <a:extLst>
                    <a:ext uri="{9D8B030D-6E8A-4147-A177-3AD203B41FA5}">
                      <a16:colId xmlns:a16="http://schemas.microsoft.com/office/drawing/2014/main" val="4074657967"/>
                    </a:ext>
                  </a:extLst>
                </a:gridCol>
                <a:gridCol w="418394">
                  <a:extLst>
                    <a:ext uri="{9D8B030D-6E8A-4147-A177-3AD203B41FA5}">
                      <a16:colId xmlns:a16="http://schemas.microsoft.com/office/drawing/2014/main" val="2128817222"/>
                    </a:ext>
                  </a:extLst>
                </a:gridCol>
                <a:gridCol w="2660983">
                  <a:extLst>
                    <a:ext uri="{9D8B030D-6E8A-4147-A177-3AD203B41FA5}">
                      <a16:colId xmlns:a16="http://schemas.microsoft.com/office/drawing/2014/main" val="193645940"/>
                    </a:ext>
                  </a:extLst>
                </a:gridCol>
                <a:gridCol w="920466">
                  <a:extLst>
                    <a:ext uri="{9D8B030D-6E8A-4147-A177-3AD203B41FA5}">
                      <a16:colId xmlns:a16="http://schemas.microsoft.com/office/drawing/2014/main" val="3761727357"/>
                    </a:ext>
                  </a:extLst>
                </a:gridCol>
                <a:gridCol w="903730">
                  <a:extLst>
                    <a:ext uri="{9D8B030D-6E8A-4147-A177-3AD203B41FA5}">
                      <a16:colId xmlns:a16="http://schemas.microsoft.com/office/drawing/2014/main" val="3054684366"/>
                    </a:ext>
                  </a:extLst>
                </a:gridCol>
                <a:gridCol w="870259">
                  <a:extLst>
                    <a:ext uri="{9D8B030D-6E8A-4147-A177-3AD203B41FA5}">
                      <a16:colId xmlns:a16="http://schemas.microsoft.com/office/drawing/2014/main" val="2758194434"/>
                    </a:ext>
                  </a:extLst>
                </a:gridCol>
                <a:gridCol w="987409">
                  <a:extLst>
                    <a:ext uri="{9D8B030D-6E8A-4147-A177-3AD203B41FA5}">
                      <a16:colId xmlns:a16="http://schemas.microsoft.com/office/drawing/2014/main" val="1436562514"/>
                    </a:ext>
                  </a:extLst>
                </a:gridCol>
                <a:gridCol w="1020880">
                  <a:extLst>
                    <a:ext uri="{9D8B030D-6E8A-4147-A177-3AD203B41FA5}">
                      <a16:colId xmlns:a16="http://schemas.microsoft.com/office/drawing/2014/main" val="1653141089"/>
                    </a:ext>
                  </a:extLst>
                </a:gridCol>
              </a:tblGrid>
              <a:tr h="3056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709143"/>
                  </a:ext>
                </a:extLst>
              </a:tr>
              <a:tr h="240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38832"/>
                  </a:ext>
                </a:extLst>
              </a:tr>
              <a:tr h="324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44.630.918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44.042.817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123"/>
                  </a:ext>
                </a:extLst>
              </a:tr>
              <a:tr h="30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16.230.858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16.227.521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284221"/>
                  </a:ext>
                </a:extLst>
              </a:tr>
              <a:tr h="343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13.864.858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29234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0924" y="1312811"/>
            <a:ext cx="81822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5919" y="18708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61587" y="1905315"/>
            <a:ext cx="2132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00" b="1" dirty="0"/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59BF35-BCC5-41E4-A5C1-36D487CE7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56824"/>
              </p:ext>
            </p:extLst>
          </p:nvPr>
        </p:nvGraphicFramePr>
        <p:xfrm>
          <a:off x="460924" y="2151536"/>
          <a:ext cx="8182239" cy="3914614"/>
        </p:xfrm>
        <a:graphic>
          <a:graphicData uri="http://schemas.openxmlformats.org/drawingml/2006/table">
            <a:tbl>
              <a:tblPr/>
              <a:tblGrid>
                <a:gridCol w="298186">
                  <a:extLst>
                    <a:ext uri="{9D8B030D-6E8A-4147-A177-3AD203B41FA5}">
                      <a16:colId xmlns:a16="http://schemas.microsoft.com/office/drawing/2014/main" val="1303733406"/>
                    </a:ext>
                  </a:extLst>
                </a:gridCol>
                <a:gridCol w="298186">
                  <a:extLst>
                    <a:ext uri="{9D8B030D-6E8A-4147-A177-3AD203B41FA5}">
                      <a16:colId xmlns:a16="http://schemas.microsoft.com/office/drawing/2014/main" val="3634474350"/>
                    </a:ext>
                  </a:extLst>
                </a:gridCol>
                <a:gridCol w="298186">
                  <a:extLst>
                    <a:ext uri="{9D8B030D-6E8A-4147-A177-3AD203B41FA5}">
                      <a16:colId xmlns:a16="http://schemas.microsoft.com/office/drawing/2014/main" val="385067334"/>
                    </a:ext>
                  </a:extLst>
                </a:gridCol>
                <a:gridCol w="3363546">
                  <a:extLst>
                    <a:ext uri="{9D8B030D-6E8A-4147-A177-3AD203B41FA5}">
                      <a16:colId xmlns:a16="http://schemas.microsoft.com/office/drawing/2014/main" val="4101900316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283154010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3099965002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3700652123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686756582"/>
                    </a:ext>
                  </a:extLst>
                </a:gridCol>
                <a:gridCol w="727575">
                  <a:extLst>
                    <a:ext uri="{9D8B030D-6E8A-4147-A177-3AD203B41FA5}">
                      <a16:colId xmlns:a16="http://schemas.microsoft.com/office/drawing/2014/main" val="566867545"/>
                    </a:ext>
                  </a:extLst>
                </a:gridCol>
              </a:tblGrid>
              <a:tr h="1379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497855"/>
                  </a:ext>
                </a:extLst>
              </a:tr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56220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44.630.918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10.662.978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44.042.817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90784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17.626.922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1.062.595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17.614.429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00786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3.143.581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3.113.268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85528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188674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72766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16.193.242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6.438.530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15.660.607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76622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10975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464618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15.938.487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6.439.473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15.406.415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97455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525.783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-19.204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6144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-2.383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94483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38774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4.492.782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4.199.948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92878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218.299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216.714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10941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936.058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926.347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426025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1.676.295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-69.620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1.467.053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56267"/>
                  </a:ext>
                </a:extLst>
              </a:tr>
              <a:tr h="2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7.132.052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7.070.702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7.128.156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77462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546.437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546.436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56582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201.702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197.619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70106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229.562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254713"/>
                  </a:ext>
                </a:extLst>
              </a:tr>
              <a:tr h="137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34555"/>
                  </a:ext>
                </a:extLst>
              </a:tr>
              <a:tr h="275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1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03745" y="1281152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44" y="6356350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12563" y="1911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872245"/>
            <a:ext cx="21328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50" b="1" dirty="0"/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1EE42C-74D7-4B4A-9420-255333816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55339"/>
              </p:ext>
            </p:extLst>
          </p:nvPr>
        </p:nvGraphicFramePr>
        <p:xfrm>
          <a:off x="403744" y="2191269"/>
          <a:ext cx="8283053" cy="4096428"/>
        </p:xfrm>
        <a:graphic>
          <a:graphicData uri="http://schemas.openxmlformats.org/drawingml/2006/table">
            <a:tbl>
              <a:tblPr/>
              <a:tblGrid>
                <a:gridCol w="301860">
                  <a:extLst>
                    <a:ext uri="{9D8B030D-6E8A-4147-A177-3AD203B41FA5}">
                      <a16:colId xmlns:a16="http://schemas.microsoft.com/office/drawing/2014/main" val="2939649590"/>
                    </a:ext>
                  </a:extLst>
                </a:gridCol>
                <a:gridCol w="301860">
                  <a:extLst>
                    <a:ext uri="{9D8B030D-6E8A-4147-A177-3AD203B41FA5}">
                      <a16:colId xmlns:a16="http://schemas.microsoft.com/office/drawing/2014/main" val="1037243603"/>
                    </a:ext>
                  </a:extLst>
                </a:gridCol>
                <a:gridCol w="301860">
                  <a:extLst>
                    <a:ext uri="{9D8B030D-6E8A-4147-A177-3AD203B41FA5}">
                      <a16:colId xmlns:a16="http://schemas.microsoft.com/office/drawing/2014/main" val="199769127"/>
                    </a:ext>
                  </a:extLst>
                </a:gridCol>
                <a:gridCol w="3404989">
                  <a:extLst>
                    <a:ext uri="{9D8B030D-6E8A-4147-A177-3AD203B41FA5}">
                      <a16:colId xmlns:a16="http://schemas.microsoft.com/office/drawing/2014/main" val="3735696497"/>
                    </a:ext>
                  </a:extLst>
                </a:gridCol>
                <a:gridCol w="808986">
                  <a:extLst>
                    <a:ext uri="{9D8B030D-6E8A-4147-A177-3AD203B41FA5}">
                      <a16:colId xmlns:a16="http://schemas.microsoft.com/office/drawing/2014/main" val="1815627660"/>
                    </a:ext>
                  </a:extLst>
                </a:gridCol>
                <a:gridCol w="808986">
                  <a:extLst>
                    <a:ext uri="{9D8B030D-6E8A-4147-A177-3AD203B41FA5}">
                      <a16:colId xmlns:a16="http://schemas.microsoft.com/office/drawing/2014/main" val="3671658301"/>
                    </a:ext>
                  </a:extLst>
                </a:gridCol>
                <a:gridCol w="808986">
                  <a:extLst>
                    <a:ext uri="{9D8B030D-6E8A-4147-A177-3AD203B41FA5}">
                      <a16:colId xmlns:a16="http://schemas.microsoft.com/office/drawing/2014/main" val="1585126203"/>
                    </a:ext>
                  </a:extLst>
                </a:gridCol>
                <a:gridCol w="808986">
                  <a:extLst>
                    <a:ext uri="{9D8B030D-6E8A-4147-A177-3AD203B41FA5}">
                      <a16:colId xmlns:a16="http://schemas.microsoft.com/office/drawing/2014/main" val="2785408781"/>
                    </a:ext>
                  </a:extLst>
                </a:gridCol>
                <a:gridCol w="736540">
                  <a:extLst>
                    <a:ext uri="{9D8B030D-6E8A-4147-A177-3AD203B41FA5}">
                      <a16:colId xmlns:a16="http://schemas.microsoft.com/office/drawing/2014/main" val="1831771437"/>
                    </a:ext>
                  </a:extLst>
                </a:gridCol>
              </a:tblGrid>
              <a:tr h="14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4755"/>
                  </a:ext>
                </a:extLst>
              </a:tr>
              <a:tr h="288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107531"/>
                  </a:ext>
                </a:extLst>
              </a:tr>
              <a:tr h="207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01597"/>
                  </a:ext>
                </a:extLst>
              </a:tr>
              <a:tr h="171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23319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03955"/>
                  </a:ext>
                </a:extLst>
              </a:tr>
              <a:tr h="26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6819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76684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42389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904857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75430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43648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929117"/>
                  </a:ext>
                </a:extLst>
              </a:tr>
              <a:tr h="288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15944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47056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621.667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45492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262.203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896810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82968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259.466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60699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81203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18403"/>
                  </a:ext>
                </a:extLst>
              </a:tr>
              <a:tr h="269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74721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2.380.481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22639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2.380.481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59277"/>
                  </a:ext>
                </a:extLst>
              </a:tr>
              <a:tr h="14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34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5504" y="1419772"/>
            <a:ext cx="786024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FET COVID-19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314" y="242395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2D0D738-6065-4155-9428-AA7675AFB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32143"/>
              </p:ext>
            </p:extLst>
          </p:nvPr>
        </p:nvGraphicFramePr>
        <p:xfrm>
          <a:off x="525504" y="2924944"/>
          <a:ext cx="7860249" cy="2016221"/>
        </p:xfrm>
        <a:graphic>
          <a:graphicData uri="http://schemas.openxmlformats.org/drawingml/2006/table">
            <a:tbl>
              <a:tblPr/>
              <a:tblGrid>
                <a:gridCol w="352005">
                  <a:extLst>
                    <a:ext uri="{9D8B030D-6E8A-4147-A177-3AD203B41FA5}">
                      <a16:colId xmlns:a16="http://schemas.microsoft.com/office/drawing/2014/main" val="1548717565"/>
                    </a:ext>
                  </a:extLst>
                </a:gridCol>
                <a:gridCol w="352005">
                  <a:extLst>
                    <a:ext uri="{9D8B030D-6E8A-4147-A177-3AD203B41FA5}">
                      <a16:colId xmlns:a16="http://schemas.microsoft.com/office/drawing/2014/main" val="537574264"/>
                    </a:ext>
                  </a:extLst>
                </a:gridCol>
                <a:gridCol w="352005">
                  <a:extLst>
                    <a:ext uri="{9D8B030D-6E8A-4147-A177-3AD203B41FA5}">
                      <a16:colId xmlns:a16="http://schemas.microsoft.com/office/drawing/2014/main" val="1419860321"/>
                    </a:ext>
                  </a:extLst>
                </a:gridCol>
                <a:gridCol w="2984993">
                  <a:extLst>
                    <a:ext uri="{9D8B030D-6E8A-4147-A177-3AD203B41FA5}">
                      <a16:colId xmlns:a16="http://schemas.microsoft.com/office/drawing/2014/main" val="180238701"/>
                    </a:ext>
                  </a:extLst>
                </a:gridCol>
                <a:gridCol w="788489">
                  <a:extLst>
                    <a:ext uri="{9D8B030D-6E8A-4147-A177-3AD203B41FA5}">
                      <a16:colId xmlns:a16="http://schemas.microsoft.com/office/drawing/2014/main" val="2607355669"/>
                    </a:ext>
                  </a:extLst>
                </a:gridCol>
                <a:gridCol w="760329">
                  <a:extLst>
                    <a:ext uri="{9D8B030D-6E8A-4147-A177-3AD203B41FA5}">
                      <a16:colId xmlns:a16="http://schemas.microsoft.com/office/drawing/2014/main" val="2187579587"/>
                    </a:ext>
                  </a:extLst>
                </a:gridCol>
                <a:gridCol w="580806">
                  <a:extLst>
                    <a:ext uri="{9D8B030D-6E8A-4147-A177-3AD203B41FA5}">
                      <a16:colId xmlns:a16="http://schemas.microsoft.com/office/drawing/2014/main" val="1763300878"/>
                    </a:ext>
                  </a:extLst>
                </a:gridCol>
                <a:gridCol w="830728">
                  <a:extLst>
                    <a:ext uri="{9D8B030D-6E8A-4147-A177-3AD203B41FA5}">
                      <a16:colId xmlns:a16="http://schemas.microsoft.com/office/drawing/2014/main" val="720104390"/>
                    </a:ext>
                  </a:extLst>
                </a:gridCol>
                <a:gridCol w="858889">
                  <a:extLst>
                    <a:ext uri="{9D8B030D-6E8A-4147-A177-3AD203B41FA5}">
                      <a16:colId xmlns:a16="http://schemas.microsoft.com/office/drawing/2014/main" val="2765528258"/>
                    </a:ext>
                  </a:extLst>
                </a:gridCol>
              </a:tblGrid>
              <a:tr h="2194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121339"/>
                  </a:ext>
                </a:extLst>
              </a:tr>
              <a:tr h="3974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25536"/>
                  </a:ext>
                </a:extLst>
              </a:tr>
              <a:tr h="288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35030"/>
                  </a:ext>
                </a:extLst>
              </a:tr>
              <a:tr h="219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2796"/>
                  </a:ext>
                </a:extLst>
              </a:tr>
              <a:tr h="219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39052"/>
                  </a:ext>
                </a:extLst>
              </a:tr>
              <a:tr h="219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21406"/>
                  </a:ext>
                </a:extLst>
              </a:tr>
              <a:tr h="219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077125"/>
                  </a:ext>
                </a:extLst>
              </a:tr>
              <a:tr h="233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18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1870</Words>
  <Application>Microsoft Office PowerPoint</Application>
  <PresentationFormat>Presentación en pantalla (4:3)</PresentationFormat>
  <Paragraphs>986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1_Tema de Office</vt:lpstr>
      <vt:lpstr>Tema de Office</vt:lpstr>
      <vt:lpstr>EJECUCIÓN ACUMULADA DE GASTOS PRESUPUESTARIOS DICIEMBRE DE 2021 PARTIDA 25: MINISTERIO DE MEDIO AMBIENTE</vt:lpstr>
      <vt:lpstr>EJECUCIÓN PRESUPUESTARIA DE GASTOS ACUMULADA A DICIEMBRE DE 2021 PARTIDA 25 MINISTERIO DEL MEDIO AMBIENTE</vt:lpstr>
      <vt:lpstr>EJECUCIÓN PRESUPUESTARIA DE GASTOS ACUMULADA A DICIEMBRE DE 2021 PARTIDA 25 MINISTERIO DEL MEDIO AMBIENTE</vt:lpstr>
      <vt:lpstr>COMPORTAMIENTO DE LA EJECUCIÓN ACUMULADA DE GASTOS A DICIEMBRE DE 2021 PARTIDA 25 MINISTERIO DE MEDIO AMBIENTE</vt:lpstr>
      <vt:lpstr>EJECUCIÓN ACUMULADA DE GASTOS A DICIEMBRE DE 2021 PARTIDA 25 MINISTERIO DEL MEDIO AMBIENTE</vt:lpstr>
      <vt:lpstr>EJECUCIÓN PRESUPUESTARIA DE GASTOS ACUMULADA A DICIEMBRE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284</cp:revision>
  <cp:lastPrinted>2019-06-06T21:54:24Z</cp:lastPrinted>
  <dcterms:created xsi:type="dcterms:W3CDTF">2016-06-23T13:38:47Z</dcterms:created>
  <dcterms:modified xsi:type="dcterms:W3CDTF">2022-03-02T19:36:20Z</dcterms:modified>
</cp:coreProperties>
</file>