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5" r:id="rId3"/>
    <p:sldId id="300" r:id="rId4"/>
    <p:sldId id="303" r:id="rId5"/>
    <p:sldId id="264" r:id="rId6"/>
    <p:sldId id="263" r:id="rId7"/>
    <p:sldId id="307" r:id="rId8"/>
    <p:sldId id="265" r:id="rId9"/>
    <p:sldId id="267" r:id="rId10"/>
    <p:sldId id="268" r:id="rId11"/>
    <p:sldId id="269" r:id="rId12"/>
    <p:sldId id="301" r:id="rId13"/>
    <p:sldId id="271" r:id="rId14"/>
    <p:sldId id="304" r:id="rId15"/>
    <p:sldId id="273" r:id="rId16"/>
    <p:sldId id="274" r:id="rId17"/>
    <p:sldId id="275" r:id="rId18"/>
    <p:sldId id="276" r:id="rId19"/>
    <p:sldId id="272" r:id="rId20"/>
    <p:sldId id="280" r:id="rId21"/>
    <p:sldId id="281" r:id="rId22"/>
    <p:sldId id="282" r:id="rId23"/>
    <p:sldId id="302" r:id="rId24"/>
    <p:sldId id="306" r:id="rId2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68" d="100"/>
          <a:sy n="68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9592003143727282"/>
          <c:y val="3.112745098039215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A0-4910-B692-50A49A211B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A0-4910-B692-50A49A211B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A0-4910-B692-50A49A211B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7A0-4910-B692-50A49A211B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7A0-4910-B692-50A49A211B48}"/>
              </c:ext>
            </c:extLst>
          </c:dPt>
          <c:dLbls>
            <c:dLbl>
              <c:idx val="1"/>
              <c:layout>
                <c:manualLayout>
                  <c:x val="4.4150102701134165E-3"/>
                  <c:y val="-5.68181818181818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A0-4910-B692-50A49A211B48}"/>
                </c:ext>
              </c:extLst>
            </c:dLbl>
            <c:dLbl>
              <c:idx val="2"/>
              <c:layout>
                <c:manualLayout>
                  <c:x val="1.7660041080453787E-2"/>
                  <c:y val="-1.13636363636363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A0-4910-B692-50A49A211B48}"/>
                </c:ext>
              </c:extLst>
            </c:dLbl>
            <c:dLbl>
              <c:idx val="3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A0-4910-B692-50A49A211B48}"/>
                </c:ext>
              </c:extLst>
            </c:dLbl>
            <c:dLbl>
              <c:idx val="4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A0-4910-B692-50A49A211B4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353801433</c:v>
                </c:pt>
                <c:pt idx="1">
                  <c:v>65451052</c:v>
                </c:pt>
                <c:pt idx="2">
                  <c:v>59398289</c:v>
                </c:pt>
                <c:pt idx="3">
                  <c:v>15693123</c:v>
                </c:pt>
                <c:pt idx="4">
                  <c:v>21569302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A0-4910-B692-50A49A211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78759544261512748"/>
          <c:w val="0.97392293304080702"/>
          <c:h val="0.16420901932712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31982449000</c:v>
                </c:pt>
                <c:pt idx="1">
                  <c:v>15828350000</c:v>
                </c:pt>
                <c:pt idx="2">
                  <c:v>3802231000</c:v>
                </c:pt>
                <c:pt idx="3">
                  <c:v>195186291000</c:v>
                </c:pt>
                <c:pt idx="4">
                  <c:v>65775436000</c:v>
                </c:pt>
                <c:pt idx="5">
                  <c:v>55368793000</c:v>
                </c:pt>
                <c:pt idx="6">
                  <c:v>9202404000</c:v>
                </c:pt>
                <c:pt idx="7">
                  <c:v>0</c:v>
                </c:pt>
                <c:pt idx="8">
                  <c:v>10937997000</c:v>
                </c:pt>
                <c:pt idx="9">
                  <c:v>3656518000</c:v>
                </c:pt>
                <c:pt idx="10">
                  <c:v>3628811000</c:v>
                </c:pt>
                <c:pt idx="11">
                  <c:v>23404091000</c:v>
                </c:pt>
                <c:pt idx="12">
                  <c:v>97139828000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1-4D6B-ABB8-73FD4A57A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460224"/>
        <c:axId val="129703936"/>
      </c:barChart>
      <c:catAx>
        <c:axId val="12946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703936"/>
        <c:crosses val="autoZero"/>
        <c:auto val="1"/>
        <c:lblAlgn val="ctr"/>
        <c:lblOffset val="100"/>
        <c:noMultiLvlLbl val="0"/>
      </c:catAx>
      <c:valAx>
        <c:axId val="129703936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6022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2019 - 2020 - 2021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E-4577-B795-6D6251A1AABB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  <c:pt idx="7">
                  <c:v>7.1013230342489797E-2</c:v>
                </c:pt>
                <c:pt idx="8">
                  <c:v>0.16468082660600422</c:v>
                </c:pt>
                <c:pt idx="9">
                  <c:v>5.9254601997710259E-2</c:v>
                </c:pt>
                <c:pt idx="10">
                  <c:v>6.6418149453662284E-2</c:v>
                </c:pt>
                <c:pt idx="11">
                  <c:v>0.1105091226295828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E-4577-B795-6D6251A1AABB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5128205128204726E-3"/>
                  <c:y val="3.7569518400188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6E-4577-B795-6D6251A1AABB}"/>
                </c:ext>
              </c:extLst>
            </c:dLbl>
            <c:dLbl>
              <c:idx val="2"/>
              <c:layout>
                <c:manualLayout>
                  <c:x val="1.3025641025640985E-2"/>
                  <c:y val="3.7569518400189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6E-4577-B795-6D6251A1AABB}"/>
                </c:ext>
              </c:extLst>
            </c:dLbl>
            <c:dLbl>
              <c:idx val="3"/>
              <c:layout>
                <c:manualLayout>
                  <c:x val="1.08547008547008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6E-4577-B795-6D6251A1AABB}"/>
                </c:ext>
              </c:extLst>
            </c:dLbl>
            <c:dLbl>
              <c:idx val="4"/>
              <c:layout>
                <c:manualLayout>
                  <c:x val="6.5128205128205125E-3"/>
                  <c:y val="-7.5139036800378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6E-4577-B795-6D6251A1AABB}"/>
                </c:ext>
              </c:extLst>
            </c:dLbl>
            <c:dLbl>
              <c:idx val="5"/>
              <c:layout>
                <c:manualLayout>
                  <c:x val="6.51282051282051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6E-4577-B795-6D6251A1AABB}"/>
                </c:ext>
              </c:extLst>
            </c:dLbl>
            <c:dLbl>
              <c:idx val="6"/>
              <c:layout>
                <c:manualLayout>
                  <c:x val="6.51282051282051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6E-4577-B795-6D6251A1AABB}"/>
                </c:ext>
              </c:extLst>
            </c:dLbl>
            <c:dLbl>
              <c:idx val="7"/>
              <c:layout>
                <c:manualLayout>
                  <c:x val="6.5128205128205125E-3"/>
                  <c:y val="1.12708555200567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6E-4577-B795-6D6251A1AABB}"/>
                </c:ext>
              </c:extLst>
            </c:dLbl>
            <c:dLbl>
              <c:idx val="8"/>
              <c:layout>
                <c:manualLayout>
                  <c:x val="1.519658119658119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6E-4577-B795-6D6251A1AABB}"/>
                </c:ext>
              </c:extLst>
            </c:dLbl>
            <c:dLbl>
              <c:idx val="9"/>
              <c:layout>
                <c:manualLayout>
                  <c:x val="6.51282051282035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6E-4577-B795-6D6251A1AABB}"/>
                </c:ext>
              </c:extLst>
            </c:dLbl>
            <c:dLbl>
              <c:idx val="10"/>
              <c:layout>
                <c:manualLayout>
                  <c:x val="6.51282051282035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6E-4577-B795-6D6251A1A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08'!$D$30:$N$30</c:f>
              <c:numCache>
                <c:formatCode>0.0%</c:formatCode>
                <c:ptCount val="11"/>
                <c:pt idx="0">
                  <c:v>0.10502177665243621</c:v>
                </c:pt>
                <c:pt idx="1">
                  <c:v>7.0434812391640386E-2</c:v>
                </c:pt>
                <c:pt idx="2">
                  <c:v>0.12245615397984393</c:v>
                </c:pt>
                <c:pt idx="3">
                  <c:v>9.6824849795132895E-2</c:v>
                </c:pt>
                <c:pt idx="4">
                  <c:v>6.8585470363494272E-2</c:v>
                </c:pt>
                <c:pt idx="5">
                  <c:v>0.1069063087089014</c:v>
                </c:pt>
                <c:pt idx="6">
                  <c:v>6.415265211575652E-2</c:v>
                </c:pt>
                <c:pt idx="7">
                  <c:v>7.2011279037424172E-2</c:v>
                </c:pt>
                <c:pt idx="8">
                  <c:v>0.15075035140716697</c:v>
                </c:pt>
                <c:pt idx="9">
                  <c:v>6.1594424568534506E-2</c:v>
                </c:pt>
                <c:pt idx="10">
                  <c:v>7.0543190059305025E-2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6E-4577-B795-6D6251A1A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9A-4FEE-AD56-B2D60450FCC3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  <c:pt idx="7">
                  <c:v>0.71621753499000151</c:v>
                </c:pt>
                <c:pt idx="8">
                  <c:v>0.84864411467281364</c:v>
                </c:pt>
                <c:pt idx="9">
                  <c:v>0.8089760435722243</c:v>
                </c:pt>
                <c:pt idx="10">
                  <c:v>0.87897852014833611</c:v>
                </c:pt>
                <c:pt idx="11">
                  <c:v>0.97720642389555246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9A-4FEE-AD56-B2D60450FCC3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/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6D9A-4FEE-AD56-B2D60450FCC3}"/>
              </c:ext>
            </c:extLst>
          </c:dPt>
          <c:dLbls>
            <c:dLbl>
              <c:idx val="0"/>
              <c:layout>
                <c:manualLayout>
                  <c:x val="-5.018834372087856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9A-4FEE-AD56-B2D60450FCC3}"/>
                </c:ext>
              </c:extLst>
            </c:dLbl>
            <c:dLbl>
              <c:idx val="1"/>
              <c:layout>
                <c:manualLayout>
                  <c:x val="-5.2602699906811323E-2"/>
                  <c:y val="-4.6653802077557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9A-4FEE-AD56-B2D60450FCC3}"/>
                </c:ext>
              </c:extLst>
            </c:dLbl>
            <c:dLbl>
              <c:idx val="2"/>
              <c:layout>
                <c:manualLayout>
                  <c:x val="-3.9087947882736153E-2"/>
                  <c:y val="-4.8826291079812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9A-4FEE-AD56-B2D60450FCC3}"/>
                </c:ext>
              </c:extLst>
            </c:dLbl>
            <c:dLbl>
              <c:idx val="3"/>
              <c:layout>
                <c:manualLayout>
                  <c:x val="-3.9087947882736153E-2"/>
                  <c:y val="-5.2582159624413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9A-4FEE-AD56-B2D60450FCC3}"/>
                </c:ext>
              </c:extLst>
            </c:dLbl>
            <c:dLbl>
              <c:idx val="4"/>
              <c:layout>
                <c:manualLayout>
                  <c:x val="-4.9945711183496201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9A-4FEE-AD56-B2D60450FCC3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9A-4FEE-AD56-B2D60450FCC3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9A-4FEE-AD56-B2D60450FCC3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9A-4FEE-AD56-B2D60450FCC3}"/>
                </c:ext>
              </c:extLst>
            </c:dLbl>
            <c:dLbl>
              <c:idx val="8"/>
              <c:layout>
                <c:manualLayout>
                  <c:x val="-3.2573289902280131E-2"/>
                  <c:y val="-2.2535211267605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9A-4FEE-AD56-B2D60450FCC3}"/>
                </c:ext>
              </c:extLst>
            </c:dLbl>
            <c:dLbl>
              <c:idx val="9"/>
              <c:layout>
                <c:manualLayout>
                  <c:x val="-2.3887079261672096E-2"/>
                  <c:y val="-2.2535211267605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9A-4FEE-AD56-B2D60450FCC3}"/>
                </c:ext>
              </c:extLst>
            </c:dLbl>
            <c:dLbl>
              <c:idx val="10"/>
              <c:layout>
                <c:manualLayout>
                  <c:x val="-4.7774158523344191E-2"/>
                  <c:y val="-1.50234741784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9A-4FEE-AD56-B2D60450FCC3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D9A-4FEE-AD56-B2D60450FCC3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08'!$D$24:$N$24</c:f>
              <c:numCache>
                <c:formatCode>0.0%</c:formatCode>
                <c:ptCount val="11"/>
                <c:pt idx="0">
                  <c:v>0.10502177665243621</c:v>
                </c:pt>
                <c:pt idx="1">
                  <c:v>0.17542442355476973</c:v>
                </c:pt>
                <c:pt idx="2">
                  <c:v>0.29756118281868182</c:v>
                </c:pt>
                <c:pt idx="3">
                  <c:v>0.39186717345496269</c:v>
                </c:pt>
                <c:pt idx="4">
                  <c:v>0.45412809759306921</c:v>
                </c:pt>
                <c:pt idx="5">
                  <c:v>0.5592469232848144</c:v>
                </c:pt>
                <c:pt idx="6">
                  <c:v>0.62330603957882402</c:v>
                </c:pt>
                <c:pt idx="7">
                  <c:v>0.69531731861624824</c:v>
                </c:pt>
                <c:pt idx="8">
                  <c:v>0.76791713748976365</c:v>
                </c:pt>
                <c:pt idx="9">
                  <c:v>0.82814725608170059</c:v>
                </c:pt>
                <c:pt idx="10">
                  <c:v>0.89915957772114885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D9A-4FEE-AD56-B2D60450F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43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365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06-01-2022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06-01-2022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06-01-2022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82C6C6BC-CCAB-4A2A-BD15-F71DAAA75C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12">
            <a:extLst>
              <a:ext uri="{FF2B5EF4-FFF2-40B4-BE49-F238E27FC236}">
                <a16:creationId xmlns:a16="http://schemas.microsoft.com/office/drawing/2014/main" id="{D0DDEA19-ADC6-4A64-A083-377FCF34FF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NOVIEMBRE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diciembre 2021</a:t>
            </a: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868" y="1151526"/>
            <a:ext cx="799039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0999" y="2038647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05279"/>
              </p:ext>
            </p:extLst>
          </p:nvPr>
        </p:nvGraphicFramePr>
        <p:xfrm>
          <a:off x="571891" y="2390046"/>
          <a:ext cx="7993370" cy="1189349"/>
        </p:xfrm>
        <a:graphic>
          <a:graphicData uri="http://schemas.openxmlformats.org/drawingml/2006/table">
            <a:tbl>
              <a:tblPr/>
              <a:tblGrid>
                <a:gridCol w="267875">
                  <a:extLst>
                    <a:ext uri="{9D8B030D-6E8A-4147-A177-3AD203B41FA5}">
                      <a16:colId xmlns:a16="http://schemas.microsoft.com/office/drawing/2014/main" val="976600036"/>
                    </a:ext>
                  </a:extLst>
                </a:gridCol>
                <a:gridCol w="267875">
                  <a:extLst>
                    <a:ext uri="{9D8B030D-6E8A-4147-A177-3AD203B41FA5}">
                      <a16:colId xmlns:a16="http://schemas.microsoft.com/office/drawing/2014/main" val="3870187907"/>
                    </a:ext>
                  </a:extLst>
                </a:gridCol>
                <a:gridCol w="267875">
                  <a:extLst>
                    <a:ext uri="{9D8B030D-6E8A-4147-A177-3AD203B41FA5}">
                      <a16:colId xmlns:a16="http://schemas.microsoft.com/office/drawing/2014/main" val="1046772774"/>
                    </a:ext>
                  </a:extLst>
                </a:gridCol>
                <a:gridCol w="3021622">
                  <a:extLst>
                    <a:ext uri="{9D8B030D-6E8A-4147-A177-3AD203B41FA5}">
                      <a16:colId xmlns:a16="http://schemas.microsoft.com/office/drawing/2014/main" val="3720602544"/>
                    </a:ext>
                  </a:extLst>
                </a:gridCol>
                <a:gridCol w="717903">
                  <a:extLst>
                    <a:ext uri="{9D8B030D-6E8A-4147-A177-3AD203B41FA5}">
                      <a16:colId xmlns:a16="http://schemas.microsoft.com/office/drawing/2014/main" val="1293735916"/>
                    </a:ext>
                  </a:extLst>
                </a:gridCol>
                <a:gridCol w="717903">
                  <a:extLst>
                    <a:ext uri="{9D8B030D-6E8A-4147-A177-3AD203B41FA5}">
                      <a16:colId xmlns:a16="http://schemas.microsoft.com/office/drawing/2014/main" val="4215553547"/>
                    </a:ext>
                  </a:extLst>
                </a:gridCol>
                <a:gridCol w="717903">
                  <a:extLst>
                    <a:ext uri="{9D8B030D-6E8A-4147-A177-3AD203B41FA5}">
                      <a16:colId xmlns:a16="http://schemas.microsoft.com/office/drawing/2014/main" val="3476056581"/>
                    </a:ext>
                  </a:extLst>
                </a:gridCol>
                <a:gridCol w="717903">
                  <a:extLst>
                    <a:ext uri="{9D8B030D-6E8A-4147-A177-3AD203B41FA5}">
                      <a16:colId xmlns:a16="http://schemas.microsoft.com/office/drawing/2014/main" val="3080575861"/>
                    </a:ext>
                  </a:extLst>
                </a:gridCol>
                <a:gridCol w="653613">
                  <a:extLst>
                    <a:ext uri="{9D8B030D-6E8A-4147-A177-3AD203B41FA5}">
                      <a16:colId xmlns:a16="http://schemas.microsoft.com/office/drawing/2014/main" val="2345967896"/>
                    </a:ext>
                  </a:extLst>
                </a:gridCol>
                <a:gridCol w="642898">
                  <a:extLst>
                    <a:ext uri="{9D8B030D-6E8A-4147-A177-3AD203B41FA5}">
                      <a16:colId xmlns:a16="http://schemas.microsoft.com/office/drawing/2014/main" val="231070315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06484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9045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2.390.183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1.943.384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677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535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1.282.289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862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58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10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522" y="1124149"/>
            <a:ext cx="8012438" cy="856992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542666" y="208043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023227"/>
              </p:ext>
            </p:extLst>
          </p:nvPr>
        </p:nvGraphicFramePr>
        <p:xfrm>
          <a:off x="565522" y="2420849"/>
          <a:ext cx="8012434" cy="2089413"/>
        </p:xfrm>
        <a:graphic>
          <a:graphicData uri="http://schemas.openxmlformats.org/drawingml/2006/table">
            <a:tbl>
              <a:tblPr/>
              <a:tblGrid>
                <a:gridCol w="266726">
                  <a:extLst>
                    <a:ext uri="{9D8B030D-6E8A-4147-A177-3AD203B41FA5}">
                      <a16:colId xmlns:a16="http://schemas.microsoft.com/office/drawing/2014/main" val="1953944436"/>
                    </a:ext>
                  </a:extLst>
                </a:gridCol>
                <a:gridCol w="266726">
                  <a:extLst>
                    <a:ext uri="{9D8B030D-6E8A-4147-A177-3AD203B41FA5}">
                      <a16:colId xmlns:a16="http://schemas.microsoft.com/office/drawing/2014/main" val="1903208162"/>
                    </a:ext>
                  </a:extLst>
                </a:gridCol>
                <a:gridCol w="266726">
                  <a:extLst>
                    <a:ext uri="{9D8B030D-6E8A-4147-A177-3AD203B41FA5}">
                      <a16:colId xmlns:a16="http://schemas.microsoft.com/office/drawing/2014/main" val="822951867"/>
                    </a:ext>
                  </a:extLst>
                </a:gridCol>
                <a:gridCol w="3062009">
                  <a:extLst>
                    <a:ext uri="{9D8B030D-6E8A-4147-A177-3AD203B41FA5}">
                      <a16:colId xmlns:a16="http://schemas.microsoft.com/office/drawing/2014/main" val="3850745885"/>
                    </a:ext>
                  </a:extLst>
                </a:gridCol>
                <a:gridCol w="714824">
                  <a:extLst>
                    <a:ext uri="{9D8B030D-6E8A-4147-A177-3AD203B41FA5}">
                      <a16:colId xmlns:a16="http://schemas.microsoft.com/office/drawing/2014/main" val="3364116404"/>
                    </a:ext>
                  </a:extLst>
                </a:gridCol>
                <a:gridCol w="714824">
                  <a:extLst>
                    <a:ext uri="{9D8B030D-6E8A-4147-A177-3AD203B41FA5}">
                      <a16:colId xmlns:a16="http://schemas.microsoft.com/office/drawing/2014/main" val="1894722970"/>
                    </a:ext>
                  </a:extLst>
                </a:gridCol>
                <a:gridCol w="714824">
                  <a:extLst>
                    <a:ext uri="{9D8B030D-6E8A-4147-A177-3AD203B41FA5}">
                      <a16:colId xmlns:a16="http://schemas.microsoft.com/office/drawing/2014/main" val="4140841633"/>
                    </a:ext>
                  </a:extLst>
                </a:gridCol>
                <a:gridCol w="714824">
                  <a:extLst>
                    <a:ext uri="{9D8B030D-6E8A-4147-A177-3AD203B41FA5}">
                      <a16:colId xmlns:a16="http://schemas.microsoft.com/office/drawing/2014/main" val="4271682272"/>
                    </a:ext>
                  </a:extLst>
                </a:gridCol>
                <a:gridCol w="650810">
                  <a:extLst>
                    <a:ext uri="{9D8B030D-6E8A-4147-A177-3AD203B41FA5}">
                      <a16:colId xmlns:a16="http://schemas.microsoft.com/office/drawing/2014/main" val="158473668"/>
                    </a:ext>
                  </a:extLst>
                </a:gridCol>
                <a:gridCol w="640141">
                  <a:extLst>
                    <a:ext uri="{9D8B030D-6E8A-4147-A177-3AD203B41FA5}">
                      <a16:colId xmlns:a16="http://schemas.microsoft.com/office/drawing/2014/main" val="3833182545"/>
                    </a:ext>
                  </a:extLst>
                </a:gridCol>
              </a:tblGrid>
              <a:tr h="1256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194439"/>
                  </a:ext>
                </a:extLst>
              </a:tr>
              <a:tr h="3848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754919"/>
                  </a:ext>
                </a:extLst>
              </a:tr>
              <a:tr h="1649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6.653.170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5.223.594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654399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436.017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437.936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291.173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002590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397.218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235.503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421080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3.040.744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27905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158.157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291425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158.157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551603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2.882.587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43557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Modernización del Estado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2.882.587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65241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1.906.868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1.656.174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307504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1.353.322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751870"/>
                  </a:ext>
                </a:extLst>
              </a:tr>
              <a:tr h="125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256.080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4014"/>
                  </a:ext>
                </a:extLst>
              </a:tr>
              <a:tr h="157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65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1166682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71055" y="1827126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65632"/>
              </p:ext>
            </p:extLst>
          </p:nvPr>
        </p:nvGraphicFramePr>
        <p:xfrm>
          <a:off x="539551" y="2132856"/>
          <a:ext cx="8064895" cy="2579126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49217740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613212735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671163214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97990810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06992546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64721651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99723366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767095795"/>
                    </a:ext>
                  </a:extLst>
                </a:gridCol>
                <a:gridCol w="659461">
                  <a:extLst>
                    <a:ext uri="{9D8B030D-6E8A-4147-A177-3AD203B41FA5}">
                      <a16:colId xmlns:a16="http://schemas.microsoft.com/office/drawing/2014/main" val="3924309855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4195186586"/>
                    </a:ext>
                  </a:extLst>
                </a:gridCol>
              </a:tblGrid>
              <a:tr h="1269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291905"/>
                  </a:ext>
                </a:extLst>
              </a:tr>
              <a:tr h="3888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20342"/>
                  </a:ext>
                </a:extLst>
              </a:tr>
              <a:tr h="1666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4.374.851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1.998.853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225756"/>
                  </a:ext>
                </a:extLst>
              </a:tr>
              <a:tr h="126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953190"/>
                  </a:ext>
                </a:extLst>
              </a:tr>
              <a:tr h="126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65261"/>
                  </a:ext>
                </a:extLst>
              </a:tr>
              <a:tr h="126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078527"/>
                  </a:ext>
                </a:extLst>
              </a:tr>
              <a:tr h="126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69073"/>
                  </a:ext>
                </a:extLst>
              </a:tr>
              <a:tr h="126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811798"/>
                  </a:ext>
                </a:extLst>
              </a:tr>
              <a:tr h="126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262102"/>
                  </a:ext>
                </a:extLst>
              </a:tr>
              <a:tr h="126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10041"/>
                  </a:ext>
                </a:extLst>
              </a:tr>
              <a:tr h="126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059667"/>
                  </a:ext>
                </a:extLst>
              </a:tr>
              <a:tr h="126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8521"/>
                  </a:ext>
                </a:extLst>
              </a:tr>
              <a:tr h="118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41656"/>
                  </a:ext>
                </a:extLst>
              </a:tr>
              <a:tr h="126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360.926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70511"/>
                  </a:ext>
                </a:extLst>
              </a:tr>
              <a:tr h="126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039673"/>
                  </a:ext>
                </a:extLst>
              </a:tr>
              <a:tr h="126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506550"/>
                  </a:ext>
                </a:extLst>
              </a:tr>
              <a:tr h="126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827711"/>
                  </a:ext>
                </a:extLst>
              </a:tr>
              <a:tr h="126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269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0444" y="1230210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467544" y="1874833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633737"/>
              </p:ext>
            </p:extLst>
          </p:nvPr>
        </p:nvGraphicFramePr>
        <p:xfrm>
          <a:off x="500444" y="2195745"/>
          <a:ext cx="8064896" cy="2851202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2387086467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39117832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721725280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324275057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47268356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85994551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71762429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470807501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437025740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415018294"/>
                    </a:ext>
                  </a:extLst>
                </a:gridCol>
              </a:tblGrid>
              <a:tr h="1274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052565"/>
                  </a:ext>
                </a:extLst>
              </a:tr>
              <a:tr h="3902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0856"/>
                  </a:ext>
                </a:extLst>
              </a:tr>
              <a:tr h="1672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19.651.314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3.822.964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17.419.883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175514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13.356.254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16.002.492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2.646.238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14.572.396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70644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2.093.607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2.110.804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1.538.518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019056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5899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627700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494289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027742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87784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61117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273734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292135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352736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437586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953340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195710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73724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62889"/>
                  </a:ext>
                </a:extLst>
              </a:tr>
              <a:tr h="127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2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8142" y="1167733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43654" y="1813825"/>
            <a:ext cx="7979927" cy="247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922624"/>
              </p:ext>
            </p:extLst>
          </p:nvPr>
        </p:nvGraphicFramePr>
        <p:xfrm>
          <a:off x="538142" y="2115848"/>
          <a:ext cx="7985440" cy="1916770"/>
        </p:xfrm>
        <a:graphic>
          <a:graphicData uri="http://schemas.openxmlformats.org/drawingml/2006/table">
            <a:tbl>
              <a:tblPr/>
              <a:tblGrid>
                <a:gridCol w="267609">
                  <a:extLst>
                    <a:ext uri="{9D8B030D-6E8A-4147-A177-3AD203B41FA5}">
                      <a16:colId xmlns:a16="http://schemas.microsoft.com/office/drawing/2014/main" val="759184560"/>
                    </a:ext>
                  </a:extLst>
                </a:gridCol>
                <a:gridCol w="267609">
                  <a:extLst>
                    <a:ext uri="{9D8B030D-6E8A-4147-A177-3AD203B41FA5}">
                      <a16:colId xmlns:a16="http://schemas.microsoft.com/office/drawing/2014/main" val="1572000293"/>
                    </a:ext>
                  </a:extLst>
                </a:gridCol>
                <a:gridCol w="267609">
                  <a:extLst>
                    <a:ext uri="{9D8B030D-6E8A-4147-A177-3AD203B41FA5}">
                      <a16:colId xmlns:a16="http://schemas.microsoft.com/office/drawing/2014/main" val="1631991772"/>
                    </a:ext>
                  </a:extLst>
                </a:gridCol>
                <a:gridCol w="3018624">
                  <a:extLst>
                    <a:ext uri="{9D8B030D-6E8A-4147-A177-3AD203B41FA5}">
                      <a16:colId xmlns:a16="http://schemas.microsoft.com/office/drawing/2014/main" val="2547797133"/>
                    </a:ext>
                  </a:extLst>
                </a:gridCol>
                <a:gridCol w="717191">
                  <a:extLst>
                    <a:ext uri="{9D8B030D-6E8A-4147-A177-3AD203B41FA5}">
                      <a16:colId xmlns:a16="http://schemas.microsoft.com/office/drawing/2014/main" val="1580284842"/>
                    </a:ext>
                  </a:extLst>
                </a:gridCol>
                <a:gridCol w="717191">
                  <a:extLst>
                    <a:ext uri="{9D8B030D-6E8A-4147-A177-3AD203B41FA5}">
                      <a16:colId xmlns:a16="http://schemas.microsoft.com/office/drawing/2014/main" val="1402208285"/>
                    </a:ext>
                  </a:extLst>
                </a:gridCol>
                <a:gridCol w="717191">
                  <a:extLst>
                    <a:ext uri="{9D8B030D-6E8A-4147-A177-3AD203B41FA5}">
                      <a16:colId xmlns:a16="http://schemas.microsoft.com/office/drawing/2014/main" val="509329651"/>
                    </a:ext>
                  </a:extLst>
                </a:gridCol>
                <a:gridCol w="717191">
                  <a:extLst>
                    <a:ext uri="{9D8B030D-6E8A-4147-A177-3AD203B41FA5}">
                      <a16:colId xmlns:a16="http://schemas.microsoft.com/office/drawing/2014/main" val="3553931026"/>
                    </a:ext>
                  </a:extLst>
                </a:gridCol>
                <a:gridCol w="652965">
                  <a:extLst>
                    <a:ext uri="{9D8B030D-6E8A-4147-A177-3AD203B41FA5}">
                      <a16:colId xmlns:a16="http://schemas.microsoft.com/office/drawing/2014/main" val="1694191454"/>
                    </a:ext>
                  </a:extLst>
                </a:gridCol>
                <a:gridCol w="642260">
                  <a:extLst>
                    <a:ext uri="{9D8B030D-6E8A-4147-A177-3AD203B41FA5}">
                      <a16:colId xmlns:a16="http://schemas.microsoft.com/office/drawing/2014/main" val="421706809"/>
                    </a:ext>
                  </a:extLst>
                </a:gridCol>
              </a:tblGrid>
              <a:tr h="1246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002269"/>
                  </a:ext>
                </a:extLst>
              </a:tr>
              <a:tr h="3817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191326"/>
                  </a:ext>
                </a:extLst>
              </a:tr>
              <a:tr h="1636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069004"/>
                  </a:ext>
                </a:extLst>
              </a:tr>
              <a:tr h="1246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2.192.926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2.680.673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2.471.782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408274"/>
                  </a:ext>
                </a:extLst>
              </a:tr>
              <a:tr h="1246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1.683.397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1.389.868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87046"/>
                  </a:ext>
                </a:extLst>
              </a:tr>
              <a:tr h="1246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216356"/>
                  </a:ext>
                </a:extLst>
              </a:tr>
              <a:tr h="1246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865922"/>
                  </a:ext>
                </a:extLst>
              </a:tr>
              <a:tr h="1246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076694"/>
                  </a:ext>
                </a:extLst>
              </a:tr>
              <a:tr h="1246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052353"/>
                  </a:ext>
                </a:extLst>
              </a:tr>
              <a:tr h="1246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-243.940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274"/>
                  </a:ext>
                </a:extLst>
              </a:tr>
              <a:tr h="1246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-243.940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31193"/>
                  </a:ext>
                </a:extLst>
              </a:tr>
              <a:tr h="1246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402802"/>
                  </a:ext>
                </a:extLst>
              </a:tr>
              <a:tr h="1246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590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208" y="1154647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42208" y="1804358"/>
            <a:ext cx="7975738" cy="2941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405746"/>
              </p:ext>
            </p:extLst>
          </p:nvPr>
        </p:nvGraphicFramePr>
        <p:xfrm>
          <a:off x="542208" y="2157083"/>
          <a:ext cx="7995203" cy="3472901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3902442207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1083011925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3794576908"/>
                    </a:ext>
                  </a:extLst>
                </a:gridCol>
                <a:gridCol w="3022314">
                  <a:extLst>
                    <a:ext uri="{9D8B030D-6E8A-4147-A177-3AD203B41FA5}">
                      <a16:colId xmlns:a16="http://schemas.microsoft.com/office/drawing/2014/main" val="1913954682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031876595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43410996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784078484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439694185"/>
                    </a:ext>
                  </a:extLst>
                </a:gridCol>
                <a:gridCol w="653764">
                  <a:extLst>
                    <a:ext uri="{9D8B030D-6E8A-4147-A177-3AD203B41FA5}">
                      <a16:colId xmlns:a16="http://schemas.microsoft.com/office/drawing/2014/main" val="2742032434"/>
                    </a:ext>
                  </a:extLst>
                </a:gridCol>
                <a:gridCol w="643045">
                  <a:extLst>
                    <a:ext uri="{9D8B030D-6E8A-4147-A177-3AD203B41FA5}">
                      <a16:colId xmlns:a16="http://schemas.microsoft.com/office/drawing/2014/main" val="355048560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58241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0688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230.691.785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35.505.494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224.906.346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651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162.978.985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193.040.294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30.061.309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175.822.135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927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20.470.506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20.251.335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676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1.946.067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330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1.946.067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958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39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62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884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279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15.144.893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613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15.144.893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0126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39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10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522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6.041.009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54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759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56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914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3.359.537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835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62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522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37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431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7667" y="1095940"/>
            <a:ext cx="799238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27666" y="1755539"/>
            <a:ext cx="799238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713614"/>
              </p:ext>
            </p:extLst>
          </p:nvPr>
        </p:nvGraphicFramePr>
        <p:xfrm>
          <a:off x="527666" y="2066863"/>
          <a:ext cx="7992381" cy="3079292"/>
        </p:xfrm>
        <a:graphic>
          <a:graphicData uri="http://schemas.openxmlformats.org/drawingml/2006/table">
            <a:tbl>
              <a:tblPr/>
              <a:tblGrid>
                <a:gridCol w="267842">
                  <a:extLst>
                    <a:ext uri="{9D8B030D-6E8A-4147-A177-3AD203B41FA5}">
                      <a16:colId xmlns:a16="http://schemas.microsoft.com/office/drawing/2014/main" val="1290174422"/>
                    </a:ext>
                  </a:extLst>
                </a:gridCol>
                <a:gridCol w="267842">
                  <a:extLst>
                    <a:ext uri="{9D8B030D-6E8A-4147-A177-3AD203B41FA5}">
                      <a16:colId xmlns:a16="http://schemas.microsoft.com/office/drawing/2014/main" val="804232022"/>
                    </a:ext>
                  </a:extLst>
                </a:gridCol>
                <a:gridCol w="267842">
                  <a:extLst>
                    <a:ext uri="{9D8B030D-6E8A-4147-A177-3AD203B41FA5}">
                      <a16:colId xmlns:a16="http://schemas.microsoft.com/office/drawing/2014/main" val="2069273848"/>
                    </a:ext>
                  </a:extLst>
                </a:gridCol>
                <a:gridCol w="3021248">
                  <a:extLst>
                    <a:ext uri="{9D8B030D-6E8A-4147-A177-3AD203B41FA5}">
                      <a16:colId xmlns:a16="http://schemas.microsoft.com/office/drawing/2014/main" val="2132345867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78568827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3552684276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3909517203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977348431"/>
                    </a:ext>
                  </a:extLst>
                </a:gridCol>
                <a:gridCol w="653532">
                  <a:extLst>
                    <a:ext uri="{9D8B030D-6E8A-4147-A177-3AD203B41FA5}">
                      <a16:colId xmlns:a16="http://schemas.microsoft.com/office/drawing/2014/main" val="2241418091"/>
                    </a:ext>
                  </a:extLst>
                </a:gridCol>
                <a:gridCol w="642819">
                  <a:extLst>
                    <a:ext uri="{9D8B030D-6E8A-4147-A177-3AD203B41FA5}">
                      <a16:colId xmlns:a16="http://schemas.microsoft.com/office/drawing/2014/main" val="2077972384"/>
                    </a:ext>
                  </a:extLst>
                </a:gridCol>
              </a:tblGrid>
              <a:tr h="1263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58837"/>
                  </a:ext>
                </a:extLst>
              </a:tr>
              <a:tr h="3868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167715"/>
                  </a:ext>
                </a:extLst>
              </a:tr>
              <a:tr h="1658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80.862.077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15.086.641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66.987.391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861652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56.148.371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67.257.154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11.108.783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54.691.874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066056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7.817.058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6.813.915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261118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1.156.253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904736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1.156.253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753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492715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467822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 Aduanas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47891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541197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73381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1.483.393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1.459.816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91194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876142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03747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95162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01890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846984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266201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472306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26895510,0%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527959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26895510,0%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05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1124" y="1179094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1124" y="1845877"/>
            <a:ext cx="7956388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187689"/>
              </p:ext>
            </p:extLst>
          </p:nvPr>
        </p:nvGraphicFramePr>
        <p:xfrm>
          <a:off x="571124" y="2170102"/>
          <a:ext cx="7956388" cy="2508035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1707531807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3610882150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4227588446"/>
                    </a:ext>
                  </a:extLst>
                </a:gridCol>
                <a:gridCol w="3007642">
                  <a:extLst>
                    <a:ext uri="{9D8B030D-6E8A-4147-A177-3AD203B41FA5}">
                      <a16:colId xmlns:a16="http://schemas.microsoft.com/office/drawing/2014/main" val="3431790748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619811714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080348959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260558930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471502043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3626378989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13600696"/>
                    </a:ext>
                  </a:extLst>
                </a:gridCol>
              </a:tblGrid>
              <a:tr h="1294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564100"/>
                  </a:ext>
                </a:extLst>
              </a:tr>
              <a:tr h="3964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295062"/>
                  </a:ext>
                </a:extLst>
              </a:tr>
              <a:tr h="1698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76.216.095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20.847.302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67.873.695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8753"/>
                  </a:ext>
                </a:extLst>
              </a:tr>
              <a:tr h="129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43.728.551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62.124.916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18.396.365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55.574.434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69500"/>
                  </a:ext>
                </a:extLst>
              </a:tr>
              <a:tr h="129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9.866.510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10.146.901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7.653.777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78523"/>
                  </a:ext>
                </a:extLst>
              </a:tr>
              <a:tr h="129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10465"/>
                  </a:ext>
                </a:extLst>
              </a:tr>
              <a:tr h="129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08379"/>
                  </a:ext>
                </a:extLst>
              </a:tr>
              <a:tr h="129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988.335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958408"/>
                  </a:ext>
                </a:extLst>
              </a:tr>
              <a:tr h="129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988.335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10917"/>
                  </a:ext>
                </a:extLst>
              </a:tr>
              <a:tr h="129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1.773.722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1.694.261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040114"/>
                  </a:ext>
                </a:extLst>
              </a:tr>
              <a:tr h="129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865761"/>
                  </a:ext>
                </a:extLst>
              </a:tr>
              <a:tr h="129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79547"/>
                  </a:ext>
                </a:extLst>
              </a:tr>
              <a:tr h="129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684169"/>
                  </a:ext>
                </a:extLst>
              </a:tr>
              <a:tr h="129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12363"/>
                  </a:ext>
                </a:extLst>
              </a:tr>
              <a:tr h="129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1.282.445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1.671.141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05761"/>
                  </a:ext>
                </a:extLst>
              </a:tr>
              <a:tr h="129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80568"/>
                  </a:ext>
                </a:extLst>
              </a:tr>
              <a:tr h="129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611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1155871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79859" y="2035445"/>
            <a:ext cx="7979478" cy="313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059344"/>
              </p:ext>
            </p:extLst>
          </p:nvPr>
        </p:nvGraphicFramePr>
        <p:xfrm>
          <a:off x="577857" y="2348880"/>
          <a:ext cx="7963781" cy="2460662"/>
        </p:xfrm>
        <a:graphic>
          <a:graphicData uri="http://schemas.openxmlformats.org/drawingml/2006/table">
            <a:tbl>
              <a:tblPr/>
              <a:tblGrid>
                <a:gridCol w="266883">
                  <a:extLst>
                    <a:ext uri="{9D8B030D-6E8A-4147-A177-3AD203B41FA5}">
                      <a16:colId xmlns:a16="http://schemas.microsoft.com/office/drawing/2014/main" val="2512617448"/>
                    </a:ext>
                  </a:extLst>
                </a:gridCol>
                <a:gridCol w="266883">
                  <a:extLst>
                    <a:ext uri="{9D8B030D-6E8A-4147-A177-3AD203B41FA5}">
                      <a16:colId xmlns:a16="http://schemas.microsoft.com/office/drawing/2014/main" val="1760125735"/>
                    </a:ext>
                  </a:extLst>
                </a:gridCol>
                <a:gridCol w="266883">
                  <a:extLst>
                    <a:ext uri="{9D8B030D-6E8A-4147-A177-3AD203B41FA5}">
                      <a16:colId xmlns:a16="http://schemas.microsoft.com/office/drawing/2014/main" val="1878847846"/>
                    </a:ext>
                  </a:extLst>
                </a:gridCol>
                <a:gridCol w="3010436">
                  <a:extLst>
                    <a:ext uri="{9D8B030D-6E8A-4147-A177-3AD203B41FA5}">
                      <a16:colId xmlns:a16="http://schemas.microsoft.com/office/drawing/2014/main" val="630671339"/>
                    </a:ext>
                  </a:extLst>
                </a:gridCol>
                <a:gridCol w="715246">
                  <a:extLst>
                    <a:ext uri="{9D8B030D-6E8A-4147-A177-3AD203B41FA5}">
                      <a16:colId xmlns:a16="http://schemas.microsoft.com/office/drawing/2014/main" val="3721040099"/>
                    </a:ext>
                  </a:extLst>
                </a:gridCol>
                <a:gridCol w="715246">
                  <a:extLst>
                    <a:ext uri="{9D8B030D-6E8A-4147-A177-3AD203B41FA5}">
                      <a16:colId xmlns:a16="http://schemas.microsoft.com/office/drawing/2014/main" val="3265492075"/>
                    </a:ext>
                  </a:extLst>
                </a:gridCol>
                <a:gridCol w="715246">
                  <a:extLst>
                    <a:ext uri="{9D8B030D-6E8A-4147-A177-3AD203B41FA5}">
                      <a16:colId xmlns:a16="http://schemas.microsoft.com/office/drawing/2014/main" val="1754718483"/>
                    </a:ext>
                  </a:extLst>
                </a:gridCol>
                <a:gridCol w="715246">
                  <a:extLst>
                    <a:ext uri="{9D8B030D-6E8A-4147-A177-3AD203B41FA5}">
                      <a16:colId xmlns:a16="http://schemas.microsoft.com/office/drawing/2014/main" val="1261946441"/>
                    </a:ext>
                  </a:extLst>
                </a:gridCol>
                <a:gridCol w="651194">
                  <a:extLst>
                    <a:ext uri="{9D8B030D-6E8A-4147-A177-3AD203B41FA5}">
                      <a16:colId xmlns:a16="http://schemas.microsoft.com/office/drawing/2014/main" val="3869873328"/>
                    </a:ext>
                  </a:extLst>
                </a:gridCol>
                <a:gridCol w="640518">
                  <a:extLst>
                    <a:ext uri="{9D8B030D-6E8A-4147-A177-3AD203B41FA5}">
                      <a16:colId xmlns:a16="http://schemas.microsoft.com/office/drawing/2014/main" val="3131838503"/>
                    </a:ext>
                  </a:extLst>
                </a:gridCol>
              </a:tblGrid>
              <a:tr h="1270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062608"/>
                  </a:ext>
                </a:extLst>
              </a:tr>
              <a:tr h="388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30351"/>
                  </a:ext>
                </a:extLst>
              </a:tr>
              <a:tr h="1666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10.533.106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9.605.850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29723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4.858.133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4.871.214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4.202.232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33792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3.373.718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4.325.738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4.134.975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278143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79206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212884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80705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44931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620687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205101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30842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001724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02172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721905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842541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072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6401" y="1214210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5696" y="1844824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306058"/>
              </p:ext>
            </p:extLst>
          </p:nvPr>
        </p:nvGraphicFramePr>
        <p:xfrm>
          <a:off x="545696" y="2156148"/>
          <a:ext cx="8047602" cy="1940971"/>
        </p:xfrm>
        <a:graphic>
          <a:graphicData uri="http://schemas.openxmlformats.org/drawingml/2006/table">
            <a:tbl>
              <a:tblPr/>
              <a:tblGrid>
                <a:gridCol w="269692">
                  <a:extLst>
                    <a:ext uri="{9D8B030D-6E8A-4147-A177-3AD203B41FA5}">
                      <a16:colId xmlns:a16="http://schemas.microsoft.com/office/drawing/2014/main" val="503265288"/>
                    </a:ext>
                  </a:extLst>
                </a:gridCol>
                <a:gridCol w="269692">
                  <a:extLst>
                    <a:ext uri="{9D8B030D-6E8A-4147-A177-3AD203B41FA5}">
                      <a16:colId xmlns:a16="http://schemas.microsoft.com/office/drawing/2014/main" val="1049015360"/>
                    </a:ext>
                  </a:extLst>
                </a:gridCol>
                <a:gridCol w="269692">
                  <a:extLst>
                    <a:ext uri="{9D8B030D-6E8A-4147-A177-3AD203B41FA5}">
                      <a16:colId xmlns:a16="http://schemas.microsoft.com/office/drawing/2014/main" val="2223993291"/>
                    </a:ext>
                  </a:extLst>
                </a:gridCol>
                <a:gridCol w="3042122">
                  <a:extLst>
                    <a:ext uri="{9D8B030D-6E8A-4147-A177-3AD203B41FA5}">
                      <a16:colId xmlns:a16="http://schemas.microsoft.com/office/drawing/2014/main" val="3810883610"/>
                    </a:ext>
                  </a:extLst>
                </a:gridCol>
                <a:gridCol w="722774">
                  <a:extLst>
                    <a:ext uri="{9D8B030D-6E8A-4147-A177-3AD203B41FA5}">
                      <a16:colId xmlns:a16="http://schemas.microsoft.com/office/drawing/2014/main" val="1009562387"/>
                    </a:ext>
                  </a:extLst>
                </a:gridCol>
                <a:gridCol w="722774">
                  <a:extLst>
                    <a:ext uri="{9D8B030D-6E8A-4147-A177-3AD203B41FA5}">
                      <a16:colId xmlns:a16="http://schemas.microsoft.com/office/drawing/2014/main" val="1306305902"/>
                    </a:ext>
                  </a:extLst>
                </a:gridCol>
                <a:gridCol w="722774">
                  <a:extLst>
                    <a:ext uri="{9D8B030D-6E8A-4147-A177-3AD203B41FA5}">
                      <a16:colId xmlns:a16="http://schemas.microsoft.com/office/drawing/2014/main" val="3107481413"/>
                    </a:ext>
                  </a:extLst>
                </a:gridCol>
                <a:gridCol w="722774">
                  <a:extLst>
                    <a:ext uri="{9D8B030D-6E8A-4147-A177-3AD203B41FA5}">
                      <a16:colId xmlns:a16="http://schemas.microsoft.com/office/drawing/2014/main" val="1631670913"/>
                    </a:ext>
                  </a:extLst>
                </a:gridCol>
                <a:gridCol w="658048">
                  <a:extLst>
                    <a:ext uri="{9D8B030D-6E8A-4147-A177-3AD203B41FA5}">
                      <a16:colId xmlns:a16="http://schemas.microsoft.com/office/drawing/2014/main" val="2979590343"/>
                    </a:ext>
                  </a:extLst>
                </a:gridCol>
                <a:gridCol w="647260">
                  <a:extLst>
                    <a:ext uri="{9D8B030D-6E8A-4147-A177-3AD203B41FA5}">
                      <a16:colId xmlns:a16="http://schemas.microsoft.com/office/drawing/2014/main" val="1306186437"/>
                    </a:ext>
                  </a:extLst>
                </a:gridCol>
              </a:tblGrid>
              <a:tr h="1262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95051"/>
                  </a:ext>
                </a:extLst>
              </a:tr>
              <a:tr h="3866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049142"/>
                  </a:ext>
                </a:extLst>
              </a:tr>
              <a:tr h="1656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11.646.860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10.036.043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931696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5.602.346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6.467.172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5.673.654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785533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4.636.933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-502.678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3.721.900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9277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34150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327061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52118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43443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479.054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921921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514545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07307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3466790,0%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117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6639" y="1117229"/>
            <a:ext cx="82043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130546"/>
              </p:ext>
            </p:extLst>
          </p:nvPr>
        </p:nvGraphicFramePr>
        <p:xfrm>
          <a:off x="466639" y="2003869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011898"/>
              </p:ext>
            </p:extLst>
          </p:nvPr>
        </p:nvGraphicFramePr>
        <p:xfrm>
          <a:off x="4599353" y="2003869"/>
          <a:ext cx="4071599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801" y="1191393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0109" y="1819504"/>
            <a:ext cx="797721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56441"/>
              </p:ext>
            </p:extLst>
          </p:nvPr>
        </p:nvGraphicFramePr>
        <p:xfrm>
          <a:off x="546801" y="2163060"/>
          <a:ext cx="7980518" cy="2031744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3331563273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2046366082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158810672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542211099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4029713598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4013026753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3609165963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817699736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2485981145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3856470502"/>
                    </a:ext>
                  </a:extLst>
                </a:gridCol>
              </a:tblGrid>
              <a:tr h="1240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836962"/>
                  </a:ext>
                </a:extLst>
              </a:tr>
              <a:tr h="3799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388674"/>
                  </a:ext>
                </a:extLst>
              </a:tr>
              <a:tr h="1628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3.508.421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61069"/>
                  </a:ext>
                </a:extLst>
              </a:tr>
              <a:tr h="124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2.781.594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2.756.836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2.606.070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698802"/>
                  </a:ext>
                </a:extLst>
              </a:tr>
              <a:tr h="124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796.887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605789"/>
                  </a:ext>
                </a:extLst>
              </a:tr>
              <a:tr h="124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057957"/>
                  </a:ext>
                </a:extLst>
              </a:tr>
              <a:tr h="124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32527"/>
                  </a:ext>
                </a:extLst>
              </a:tr>
              <a:tr h="124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23601"/>
                  </a:ext>
                </a:extLst>
              </a:tr>
              <a:tr h="124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873004"/>
                  </a:ext>
                </a:extLst>
              </a:tr>
              <a:tr h="124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2574"/>
                  </a:ext>
                </a:extLst>
              </a:tr>
              <a:tr h="124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776"/>
                  </a:ext>
                </a:extLst>
              </a:tr>
              <a:tr h="124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847380"/>
                  </a:ext>
                </a:extLst>
              </a:tr>
              <a:tr h="124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365978"/>
                  </a:ext>
                </a:extLst>
              </a:tr>
              <a:tr h="124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090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8202" y="114655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39552" y="1803472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274182"/>
              </p:ext>
            </p:extLst>
          </p:nvPr>
        </p:nvGraphicFramePr>
        <p:xfrm>
          <a:off x="538202" y="2132856"/>
          <a:ext cx="7992890" cy="1675082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3711828128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293518985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1763049828"/>
                    </a:ext>
                  </a:extLst>
                </a:gridCol>
                <a:gridCol w="3021439">
                  <a:extLst>
                    <a:ext uri="{9D8B030D-6E8A-4147-A177-3AD203B41FA5}">
                      <a16:colId xmlns:a16="http://schemas.microsoft.com/office/drawing/2014/main" val="1510794413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30648652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71580684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410092994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714798826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1489670643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1299836093"/>
                    </a:ext>
                  </a:extLst>
                </a:gridCol>
              </a:tblGrid>
              <a:tr h="1252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339822"/>
                  </a:ext>
                </a:extLst>
              </a:tr>
              <a:tr h="3835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01678"/>
                  </a:ext>
                </a:extLst>
              </a:tr>
              <a:tr h="1643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3.849.322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109078"/>
                  </a:ext>
                </a:extLst>
              </a:tr>
              <a:tr h="125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2.676.397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2.688.176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2.537.367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68088"/>
                  </a:ext>
                </a:extLst>
              </a:tr>
              <a:tr h="125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187468"/>
                  </a:ext>
                </a:extLst>
              </a:tr>
              <a:tr h="125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795866"/>
                  </a:ext>
                </a:extLst>
              </a:tr>
              <a:tr h="125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32831"/>
                  </a:ext>
                </a:extLst>
              </a:tr>
              <a:tr h="125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023933"/>
                  </a:ext>
                </a:extLst>
              </a:tr>
              <a:tr h="125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63823"/>
                  </a:ext>
                </a:extLst>
              </a:tr>
              <a:tr h="125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84164"/>
                  </a:ext>
                </a:extLst>
              </a:tr>
              <a:tr h="125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80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9599" y="1186676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609599" y="1827803"/>
            <a:ext cx="7924802" cy="316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736677"/>
              </p:ext>
            </p:extLst>
          </p:nvPr>
        </p:nvGraphicFramePr>
        <p:xfrm>
          <a:off x="609600" y="2150186"/>
          <a:ext cx="7946626" cy="2844825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314628281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699212774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1463107208"/>
                    </a:ext>
                  </a:extLst>
                </a:gridCol>
                <a:gridCol w="3003952">
                  <a:extLst>
                    <a:ext uri="{9D8B030D-6E8A-4147-A177-3AD203B41FA5}">
                      <a16:colId xmlns:a16="http://schemas.microsoft.com/office/drawing/2014/main" val="1141944492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908762881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883028347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240749368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82060890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1224445660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294821897"/>
                    </a:ext>
                  </a:extLst>
                </a:gridCol>
              </a:tblGrid>
              <a:tr h="1271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288656"/>
                  </a:ext>
                </a:extLst>
              </a:tr>
              <a:tr h="3893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24975"/>
                  </a:ext>
                </a:extLst>
              </a:tr>
              <a:tr h="1668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26.967.940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3.563.849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23.995.942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61646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19.751.306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22.960.130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3.208.824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20.911.235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63770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2.838.127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441543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133000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113512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39980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601025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93592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Mediación en Salud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009513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858696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845180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307756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94167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930548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704300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448303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290484"/>
                  </a:ext>
                </a:extLst>
              </a:tr>
              <a:tr h="127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25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4046" y="111392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77884" y="1759772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797908"/>
              </p:ext>
            </p:extLst>
          </p:nvPr>
        </p:nvGraphicFramePr>
        <p:xfrm>
          <a:off x="544046" y="2081480"/>
          <a:ext cx="7988068" cy="3457817"/>
        </p:xfrm>
        <a:graphic>
          <a:graphicData uri="http://schemas.openxmlformats.org/drawingml/2006/table">
            <a:tbl>
              <a:tblPr/>
              <a:tblGrid>
                <a:gridCol w="267697">
                  <a:extLst>
                    <a:ext uri="{9D8B030D-6E8A-4147-A177-3AD203B41FA5}">
                      <a16:colId xmlns:a16="http://schemas.microsoft.com/office/drawing/2014/main" val="928787847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508863639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374855497"/>
                    </a:ext>
                  </a:extLst>
                </a:gridCol>
                <a:gridCol w="3019617">
                  <a:extLst>
                    <a:ext uri="{9D8B030D-6E8A-4147-A177-3AD203B41FA5}">
                      <a16:colId xmlns:a16="http://schemas.microsoft.com/office/drawing/2014/main" val="1616141319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2121684894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2048447027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171507531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2837088029"/>
                    </a:ext>
                  </a:extLst>
                </a:gridCol>
                <a:gridCol w="653180">
                  <a:extLst>
                    <a:ext uri="{9D8B030D-6E8A-4147-A177-3AD203B41FA5}">
                      <a16:colId xmlns:a16="http://schemas.microsoft.com/office/drawing/2014/main" val="1243989421"/>
                    </a:ext>
                  </a:extLst>
                </a:gridCol>
                <a:gridCol w="642472">
                  <a:extLst>
                    <a:ext uri="{9D8B030D-6E8A-4147-A177-3AD203B41FA5}">
                      <a16:colId xmlns:a16="http://schemas.microsoft.com/office/drawing/2014/main" val="1940570359"/>
                    </a:ext>
                  </a:extLst>
                </a:gridCol>
              </a:tblGrid>
              <a:tr h="1263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03682"/>
                  </a:ext>
                </a:extLst>
              </a:tr>
              <a:tr h="3868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7721"/>
                  </a:ext>
                </a:extLst>
              </a:tr>
              <a:tr h="1657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19.283.030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17.121.401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554255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16.774.731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16.789.623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14.835.717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34259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1.899.116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1.941.494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080349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841922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97963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05793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98996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481163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62328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57378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61.674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32316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905186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362406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573446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241901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646584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376075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027868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537797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65751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098748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136465"/>
                  </a:ext>
                </a:extLst>
              </a:tr>
              <a:tr h="126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450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7318" y="1124744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7318" y="1788333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446613"/>
              </p:ext>
            </p:extLst>
          </p:nvPr>
        </p:nvGraphicFramePr>
        <p:xfrm>
          <a:off x="547318" y="2085194"/>
          <a:ext cx="7986478" cy="2926434"/>
        </p:xfrm>
        <a:graphic>
          <a:graphicData uri="http://schemas.openxmlformats.org/drawingml/2006/table">
            <a:tbl>
              <a:tblPr/>
              <a:tblGrid>
                <a:gridCol w="267644">
                  <a:extLst>
                    <a:ext uri="{9D8B030D-6E8A-4147-A177-3AD203B41FA5}">
                      <a16:colId xmlns:a16="http://schemas.microsoft.com/office/drawing/2014/main" val="1020964372"/>
                    </a:ext>
                  </a:extLst>
                </a:gridCol>
                <a:gridCol w="267644">
                  <a:extLst>
                    <a:ext uri="{9D8B030D-6E8A-4147-A177-3AD203B41FA5}">
                      <a16:colId xmlns:a16="http://schemas.microsoft.com/office/drawing/2014/main" val="355618400"/>
                    </a:ext>
                  </a:extLst>
                </a:gridCol>
                <a:gridCol w="267644">
                  <a:extLst>
                    <a:ext uri="{9D8B030D-6E8A-4147-A177-3AD203B41FA5}">
                      <a16:colId xmlns:a16="http://schemas.microsoft.com/office/drawing/2014/main" val="1684767093"/>
                    </a:ext>
                  </a:extLst>
                </a:gridCol>
                <a:gridCol w="3019016">
                  <a:extLst>
                    <a:ext uri="{9D8B030D-6E8A-4147-A177-3AD203B41FA5}">
                      <a16:colId xmlns:a16="http://schemas.microsoft.com/office/drawing/2014/main" val="748756177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600859822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1906698439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511687515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3941297226"/>
                    </a:ext>
                  </a:extLst>
                </a:gridCol>
                <a:gridCol w="653050">
                  <a:extLst>
                    <a:ext uri="{9D8B030D-6E8A-4147-A177-3AD203B41FA5}">
                      <a16:colId xmlns:a16="http://schemas.microsoft.com/office/drawing/2014/main" val="1993564964"/>
                    </a:ext>
                  </a:extLst>
                </a:gridCol>
                <a:gridCol w="642344">
                  <a:extLst>
                    <a:ext uri="{9D8B030D-6E8A-4147-A177-3AD203B41FA5}">
                      <a16:colId xmlns:a16="http://schemas.microsoft.com/office/drawing/2014/main" val="2892710344"/>
                    </a:ext>
                  </a:extLst>
                </a:gridCol>
              </a:tblGrid>
              <a:tr h="1251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071775"/>
                  </a:ext>
                </a:extLst>
              </a:tr>
              <a:tr h="3834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500818"/>
                  </a:ext>
                </a:extLst>
              </a:tr>
              <a:tr h="1643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78.209.518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68.525.225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563870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14.462.092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14.463.636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12.385.791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259258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4.165.663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4.001.990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-163.673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3.096.792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95468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12521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721789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2270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102574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53191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402497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para el Mercado Financiero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02776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27926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03148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191897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59.479.962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52.778.716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448940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980469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59.479.893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596631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792579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07748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066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48368" y="1247697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NOVIEMBRE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844598"/>
              </p:ext>
            </p:extLst>
          </p:nvPr>
        </p:nvGraphicFramePr>
        <p:xfrm>
          <a:off x="548368" y="2348880"/>
          <a:ext cx="7992889" cy="373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94590" y="1121335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NOVIEMBRE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233855"/>
              </p:ext>
            </p:extLst>
          </p:nvPr>
        </p:nvGraphicFramePr>
        <p:xfrm>
          <a:off x="494589" y="2204864"/>
          <a:ext cx="7920881" cy="387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1197790"/>
            <a:ext cx="801781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2875" y="1845469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377120"/>
              </p:ext>
            </p:extLst>
          </p:nvPr>
        </p:nvGraphicFramePr>
        <p:xfrm>
          <a:off x="572875" y="2201486"/>
          <a:ext cx="8019495" cy="2053705"/>
        </p:xfrm>
        <a:graphic>
          <a:graphicData uri="http://schemas.openxmlformats.org/drawingml/2006/table">
            <a:tbl>
              <a:tblPr/>
              <a:tblGrid>
                <a:gridCol w="287643">
                  <a:extLst>
                    <a:ext uri="{9D8B030D-6E8A-4147-A177-3AD203B41FA5}">
                      <a16:colId xmlns:a16="http://schemas.microsoft.com/office/drawing/2014/main" val="3978869188"/>
                    </a:ext>
                  </a:extLst>
                </a:gridCol>
                <a:gridCol w="3244616">
                  <a:extLst>
                    <a:ext uri="{9D8B030D-6E8A-4147-A177-3AD203B41FA5}">
                      <a16:colId xmlns:a16="http://schemas.microsoft.com/office/drawing/2014/main" val="129188732"/>
                    </a:ext>
                  </a:extLst>
                </a:gridCol>
                <a:gridCol w="770884">
                  <a:extLst>
                    <a:ext uri="{9D8B030D-6E8A-4147-A177-3AD203B41FA5}">
                      <a16:colId xmlns:a16="http://schemas.microsoft.com/office/drawing/2014/main" val="2458470805"/>
                    </a:ext>
                  </a:extLst>
                </a:gridCol>
                <a:gridCol w="770884">
                  <a:extLst>
                    <a:ext uri="{9D8B030D-6E8A-4147-A177-3AD203B41FA5}">
                      <a16:colId xmlns:a16="http://schemas.microsoft.com/office/drawing/2014/main" val="3712948363"/>
                    </a:ext>
                  </a:extLst>
                </a:gridCol>
                <a:gridCol w="770884">
                  <a:extLst>
                    <a:ext uri="{9D8B030D-6E8A-4147-A177-3AD203B41FA5}">
                      <a16:colId xmlns:a16="http://schemas.microsoft.com/office/drawing/2014/main" val="3754277444"/>
                    </a:ext>
                  </a:extLst>
                </a:gridCol>
                <a:gridCol w="770884">
                  <a:extLst>
                    <a:ext uri="{9D8B030D-6E8A-4147-A177-3AD203B41FA5}">
                      <a16:colId xmlns:a16="http://schemas.microsoft.com/office/drawing/2014/main" val="84894965"/>
                    </a:ext>
                  </a:extLst>
                </a:gridCol>
                <a:gridCol w="701850">
                  <a:extLst>
                    <a:ext uri="{9D8B030D-6E8A-4147-A177-3AD203B41FA5}">
                      <a16:colId xmlns:a16="http://schemas.microsoft.com/office/drawing/2014/main" val="1912511556"/>
                    </a:ext>
                  </a:extLst>
                </a:gridCol>
                <a:gridCol w="701850">
                  <a:extLst>
                    <a:ext uri="{9D8B030D-6E8A-4147-A177-3AD203B41FA5}">
                      <a16:colId xmlns:a16="http://schemas.microsoft.com/office/drawing/2014/main" val="4240735105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584945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037220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515.913.199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607.149.421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91.236.222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545.924.217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40245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353.801.433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421.350.800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67.549.367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374.330.474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53826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65.451.052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66.321.575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870.523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57.143.901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88916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2.268.501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2.268.501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4.198.092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741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18.072.269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18.798.344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726.075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14.295.757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8416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59.480.042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69.959.154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54210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160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15.693.123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15.787.763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10.019.956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1595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6.575.678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392972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9105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2.546.591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16.277.089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13.730.498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15.832.951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648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7" y="11820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26325" y="1787569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06322"/>
              </p:ext>
            </p:extLst>
          </p:nvPr>
        </p:nvGraphicFramePr>
        <p:xfrm>
          <a:off x="576384" y="2098903"/>
          <a:ext cx="7986821" cy="4213497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3717531848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1445809500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2200675690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007329012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111114976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965069384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074807908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327989467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047569977"/>
                    </a:ext>
                  </a:extLst>
                </a:gridCol>
              </a:tblGrid>
              <a:tr h="1321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318634"/>
                  </a:ext>
                </a:extLst>
              </a:tr>
              <a:tr h="4048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178966"/>
                  </a:ext>
                </a:extLst>
              </a:tr>
              <a:tr h="173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31.982.449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34.839.428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2.856.979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28.128.875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801355"/>
                  </a:ext>
                </a:extLst>
              </a:tr>
              <a:tr h="1982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10.524.980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1.039.394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9.273.368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225150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10.896.244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1.348.167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9.689.676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92469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2.390.183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353.754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1.943.384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66076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6.653.170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5.223.594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71278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4.374.851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1.998.853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500564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19.630.581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24.362.634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4.732.053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21.624.559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74004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19.651.314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3.822.964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17.419.883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289613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4.711.320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909.089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4.204.676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418224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230.691.785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35.505.494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224.906.346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21983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80.862.077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15.086.641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66.987.391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78741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80.862.077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15.086.641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66.987.391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92288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76.216.095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20.847.302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67.873.695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257644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10.533.106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9.605.850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455399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05905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11.646.860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708.863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10.036.043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900224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3.863.182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206.664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3.508.421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930051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3.849.322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220.511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91238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26.967.940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3.563.849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23.995.942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974615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97.139.828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97.492.548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352.720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85.646.626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393647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19.283.030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203.890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17.121.401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804219"/>
                  </a:ext>
                </a:extLst>
              </a:tr>
              <a:tr h="165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78.209.518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68.525.225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381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42036" y="1185855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33340" y="1781712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181116"/>
              </p:ext>
            </p:extLst>
          </p:nvPr>
        </p:nvGraphicFramePr>
        <p:xfrm>
          <a:off x="529137" y="2093036"/>
          <a:ext cx="7999719" cy="834666"/>
        </p:xfrm>
        <a:graphic>
          <a:graphicData uri="http://schemas.openxmlformats.org/drawingml/2006/table">
            <a:tbl>
              <a:tblPr/>
              <a:tblGrid>
                <a:gridCol w="277383">
                  <a:extLst>
                    <a:ext uri="{9D8B030D-6E8A-4147-A177-3AD203B41FA5}">
                      <a16:colId xmlns:a16="http://schemas.microsoft.com/office/drawing/2014/main" val="3044564794"/>
                    </a:ext>
                  </a:extLst>
                </a:gridCol>
                <a:gridCol w="277383">
                  <a:extLst>
                    <a:ext uri="{9D8B030D-6E8A-4147-A177-3AD203B41FA5}">
                      <a16:colId xmlns:a16="http://schemas.microsoft.com/office/drawing/2014/main" val="1010199775"/>
                    </a:ext>
                  </a:extLst>
                </a:gridCol>
                <a:gridCol w="3128877">
                  <a:extLst>
                    <a:ext uri="{9D8B030D-6E8A-4147-A177-3AD203B41FA5}">
                      <a16:colId xmlns:a16="http://schemas.microsoft.com/office/drawing/2014/main" val="1143892633"/>
                    </a:ext>
                  </a:extLst>
                </a:gridCol>
                <a:gridCol w="743386">
                  <a:extLst>
                    <a:ext uri="{9D8B030D-6E8A-4147-A177-3AD203B41FA5}">
                      <a16:colId xmlns:a16="http://schemas.microsoft.com/office/drawing/2014/main" val="2799356667"/>
                    </a:ext>
                  </a:extLst>
                </a:gridCol>
                <a:gridCol w="743386">
                  <a:extLst>
                    <a:ext uri="{9D8B030D-6E8A-4147-A177-3AD203B41FA5}">
                      <a16:colId xmlns:a16="http://schemas.microsoft.com/office/drawing/2014/main" val="1463637730"/>
                    </a:ext>
                  </a:extLst>
                </a:gridCol>
                <a:gridCol w="743386">
                  <a:extLst>
                    <a:ext uri="{9D8B030D-6E8A-4147-A177-3AD203B41FA5}">
                      <a16:colId xmlns:a16="http://schemas.microsoft.com/office/drawing/2014/main" val="2618785191"/>
                    </a:ext>
                  </a:extLst>
                </a:gridCol>
                <a:gridCol w="743386">
                  <a:extLst>
                    <a:ext uri="{9D8B030D-6E8A-4147-A177-3AD203B41FA5}">
                      <a16:colId xmlns:a16="http://schemas.microsoft.com/office/drawing/2014/main" val="3023930896"/>
                    </a:ext>
                  </a:extLst>
                </a:gridCol>
                <a:gridCol w="676814">
                  <a:extLst>
                    <a:ext uri="{9D8B030D-6E8A-4147-A177-3AD203B41FA5}">
                      <a16:colId xmlns:a16="http://schemas.microsoft.com/office/drawing/2014/main" val="3825345674"/>
                    </a:ext>
                  </a:extLst>
                </a:gridCol>
                <a:gridCol w="665718">
                  <a:extLst>
                    <a:ext uri="{9D8B030D-6E8A-4147-A177-3AD203B41FA5}">
                      <a16:colId xmlns:a16="http://schemas.microsoft.com/office/drawing/2014/main" val="1367611356"/>
                    </a:ext>
                  </a:extLst>
                </a:gridCol>
              </a:tblGrid>
              <a:tr h="1309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852740"/>
                  </a:ext>
                </a:extLst>
              </a:tr>
              <a:tr h="4009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28412"/>
                  </a:ext>
                </a:extLst>
              </a:tr>
              <a:tr h="171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85896"/>
                  </a:ext>
                </a:extLst>
              </a:tr>
              <a:tr h="130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 FET - Covid - 19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84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44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40432" y="1170077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38270" y="1839001"/>
            <a:ext cx="795541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262707"/>
              </p:ext>
            </p:extLst>
          </p:nvPr>
        </p:nvGraphicFramePr>
        <p:xfrm>
          <a:off x="538270" y="2228156"/>
          <a:ext cx="7955415" cy="2933272"/>
        </p:xfrm>
        <a:graphic>
          <a:graphicData uri="http://schemas.openxmlformats.org/drawingml/2006/table">
            <a:tbl>
              <a:tblPr/>
              <a:tblGrid>
                <a:gridCol w="260577">
                  <a:extLst>
                    <a:ext uri="{9D8B030D-6E8A-4147-A177-3AD203B41FA5}">
                      <a16:colId xmlns:a16="http://schemas.microsoft.com/office/drawing/2014/main" val="325306484"/>
                    </a:ext>
                  </a:extLst>
                </a:gridCol>
                <a:gridCol w="260577">
                  <a:extLst>
                    <a:ext uri="{9D8B030D-6E8A-4147-A177-3AD203B41FA5}">
                      <a16:colId xmlns:a16="http://schemas.microsoft.com/office/drawing/2014/main" val="3329978975"/>
                    </a:ext>
                  </a:extLst>
                </a:gridCol>
                <a:gridCol w="260577">
                  <a:extLst>
                    <a:ext uri="{9D8B030D-6E8A-4147-A177-3AD203B41FA5}">
                      <a16:colId xmlns:a16="http://schemas.microsoft.com/office/drawing/2014/main" val="3064991177"/>
                    </a:ext>
                  </a:extLst>
                </a:gridCol>
                <a:gridCol w="3119107">
                  <a:extLst>
                    <a:ext uri="{9D8B030D-6E8A-4147-A177-3AD203B41FA5}">
                      <a16:colId xmlns:a16="http://schemas.microsoft.com/office/drawing/2014/main" val="424441544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474998774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4264936664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3143285373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1201796572"/>
                    </a:ext>
                  </a:extLst>
                </a:gridCol>
                <a:gridCol w="635808">
                  <a:extLst>
                    <a:ext uri="{9D8B030D-6E8A-4147-A177-3AD203B41FA5}">
                      <a16:colId xmlns:a16="http://schemas.microsoft.com/office/drawing/2014/main" val="1681816064"/>
                    </a:ext>
                  </a:extLst>
                </a:gridCol>
                <a:gridCol w="625385">
                  <a:extLst>
                    <a:ext uri="{9D8B030D-6E8A-4147-A177-3AD203B41FA5}">
                      <a16:colId xmlns:a16="http://schemas.microsoft.com/office/drawing/2014/main" val="2960364751"/>
                    </a:ext>
                  </a:extLst>
                </a:gridCol>
              </a:tblGrid>
              <a:tr h="1240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64741"/>
                  </a:ext>
                </a:extLst>
              </a:tr>
              <a:tr h="379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34074"/>
                  </a:ext>
                </a:extLst>
              </a:tr>
              <a:tr h="1627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10.524.980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1.039.394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9.273.368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35868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6.026.587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6.423.110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396.523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5.661.303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12394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2.256.189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-15.684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1.890.835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355991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1.147.931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32.636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1.023.054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1513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621959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36463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0720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22899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432.585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32.636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310.269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026139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432.585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32.636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310.269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65547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52.745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85411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98069"/>
                  </a:ext>
                </a:extLst>
              </a:tr>
              <a:tr h="15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00071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53.972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7400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53.972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98328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461308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603033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348613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528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5947" y="1161000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25946" y="2016007"/>
            <a:ext cx="8050839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59306"/>
              </p:ext>
            </p:extLst>
          </p:nvPr>
        </p:nvGraphicFramePr>
        <p:xfrm>
          <a:off x="525946" y="2345568"/>
          <a:ext cx="8050841" cy="1691440"/>
        </p:xfrm>
        <a:graphic>
          <a:graphicData uri="http://schemas.openxmlformats.org/drawingml/2006/table">
            <a:tbl>
              <a:tblPr/>
              <a:tblGrid>
                <a:gridCol w="269801">
                  <a:extLst>
                    <a:ext uri="{9D8B030D-6E8A-4147-A177-3AD203B41FA5}">
                      <a16:colId xmlns:a16="http://schemas.microsoft.com/office/drawing/2014/main" val="4254219292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1501769823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3644782626"/>
                    </a:ext>
                  </a:extLst>
                </a:gridCol>
                <a:gridCol w="3043346">
                  <a:extLst>
                    <a:ext uri="{9D8B030D-6E8A-4147-A177-3AD203B41FA5}">
                      <a16:colId xmlns:a16="http://schemas.microsoft.com/office/drawing/2014/main" val="2211275149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2452403349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498085932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202542113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2472410078"/>
                    </a:ext>
                  </a:extLst>
                </a:gridCol>
                <a:gridCol w="658312">
                  <a:extLst>
                    <a:ext uri="{9D8B030D-6E8A-4147-A177-3AD203B41FA5}">
                      <a16:colId xmlns:a16="http://schemas.microsoft.com/office/drawing/2014/main" val="147856519"/>
                    </a:ext>
                  </a:extLst>
                </a:gridCol>
                <a:gridCol w="647520">
                  <a:extLst>
                    <a:ext uri="{9D8B030D-6E8A-4147-A177-3AD203B41FA5}">
                      <a16:colId xmlns:a16="http://schemas.microsoft.com/office/drawing/2014/main" val="1013155676"/>
                    </a:ext>
                  </a:extLst>
                </a:gridCol>
              </a:tblGrid>
              <a:tr h="1264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21998"/>
                  </a:ext>
                </a:extLst>
              </a:tr>
              <a:tr h="3872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941222"/>
                  </a:ext>
                </a:extLst>
              </a:tr>
              <a:tr h="1659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10.896.244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1.348.167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9.689.676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60884"/>
                  </a:ext>
                </a:extLst>
              </a:tr>
              <a:tr h="126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1.552.470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1.880.740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1.655.013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4028"/>
                  </a:ext>
                </a:extLst>
              </a:tr>
              <a:tr h="126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105.425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801079"/>
                  </a:ext>
                </a:extLst>
              </a:tr>
              <a:tr h="126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8.525.723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7.462.924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979815"/>
                  </a:ext>
                </a:extLst>
              </a:tr>
              <a:tr h="126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8.525.723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7.462.924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7163"/>
                  </a:ext>
                </a:extLst>
              </a:tr>
              <a:tr h="126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8.525.723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7.462.924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3749"/>
                  </a:ext>
                </a:extLst>
              </a:tr>
              <a:tr h="126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242790"/>
                  </a:ext>
                </a:extLst>
              </a:tr>
              <a:tr h="126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426893"/>
                  </a:ext>
                </a:extLst>
              </a:tr>
              <a:tr h="126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97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5600</TotalTime>
  <Words>5415</Words>
  <Application>Microsoft Office PowerPoint</Application>
  <PresentationFormat>Presentación en pantalla (4:3)</PresentationFormat>
  <Paragraphs>3242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2_Tema de Office</vt:lpstr>
      <vt:lpstr>EJECUCIÓN ACUMULADA DE GASTOS PRESUPUESTARIOS AL MES DE NOVIEMBRE DE 2021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NOVIEMBRE DE 2021  PARTIDA 08 MINISTERIO DE HACIENDA</vt:lpstr>
      <vt:lpstr>EJECUCIÓN ACUMULADA DE GASTOS A NOVIEMBRE DE 2021  PARTIDA 08 RESUMEN POR CAPÍTULOS</vt:lpstr>
      <vt:lpstr>EJECUCIÓN ACUMULADA DE GASTOS A NOVIEMBRE DE 2021  PARTIDA 08 RESUMEN POR CAPÍTULOS FET – Covid - 19</vt:lpstr>
      <vt:lpstr>EJECUCIÓN ACUMULADA DE GASTOS A NOVIEMBRE DE 2021  PARTIDA 08. CAPÍTULO 01. PROGRAMA 01: SECRETARÍA Y ADMINISTRACIÓN GENERAL</vt:lpstr>
      <vt:lpstr>EJECUCIÓN ACUMULADA DE GASTOS A NOVIEMBRE DE 2021  PARTIDA 08. CAPÍTULO 01. PROGRAMA 06: UNIDAD ADMINISTRADORA DE LOS TRIBUNALES TRIBUTARIOS Y ADUANERO</vt:lpstr>
      <vt:lpstr>EJECUCIÓN ACUMULADA DE GASTOS A NOVIEMBRE DE 2021  PARTIDA 08. CAPÍTULO 01. PROGRAMA 07: SISTEMA INTEGRADO DE COMERCIO EXTERIOR (SICEX)</vt:lpstr>
      <vt:lpstr>EJECUCIÓN ACUMULADA DE GASTOS A NOVIEMBRE DE 2021  PARTIDA 08. CAPÍTULO 01. PROGRAMA 08: PROGRAMA DE MODERNIZACIÓN SECTOR PÚBLICO</vt:lpstr>
      <vt:lpstr>EJECUCIÓN ACUMULADA DE GASTOS A NOVIEMBRE DE 2021  PARTIDA 08. CAPÍTULO 01. PROGRAMA 09: PROGRAMA EXPORTACIÓN DE SERVICIOS</vt:lpstr>
      <vt:lpstr>EJECUCIÓN ACUMULADA DE GASTOS A NOVIEMBRE DE 2021  PARTIDA 08. CAPÍTULO 02. PROGRAMA 01: DIRECCIÓN DE PRESUPUESTOS</vt:lpstr>
      <vt:lpstr>EJECUCIÓN ACUMULADA DE GASTOS A NOVIEMBRE DE 2021  PARTIDA 08. CAPÍTULO 02. PROGRAMA 02: SISTEMA DE GESTIÓN FINANCIERA DEL ESTADO</vt:lpstr>
      <vt:lpstr>EJECUCIÓN ACUMULADA DE GASTOS A NOVIEMBRE DE 2021  PARTIDA 08. CAPÍTULO 03. PROGRAMA 01: SERVICIO DE IMPUESTOS INTERNOS</vt:lpstr>
      <vt:lpstr>EJECUCIÓN ACUMULADA DE GASTOS A NOVIEMBRE DE 2021  PARTIDA 08. CAPÍTULO 04. PROGRAMA 01: SERVICIO NACIONAL DE ADUANAS</vt:lpstr>
      <vt:lpstr>EJECUCIÓN ACUMULADA DE GASTOS A NOVIEMBRE DE 2021  PARTIDA 08. CAPÍTULO 05. PROGRAMA 01: SERVICIO DE TESORERÍAS</vt:lpstr>
      <vt:lpstr>EJECUCIÓN ACUMULADA DE GASTOS A NOVIEMBRE DE 2021  PARTIDA 08. CAPÍTULO 07. PROGRAMA 01: DIRECCIÓN DE COMPRAS Y CONTRATACIÓN PÚBLICA</vt:lpstr>
      <vt:lpstr>EJECUCIÓN ACUMULADA DE GASTOS A NOVIEMBRE DE 2021  PARTIDA 08. CAPÍTULO 15. PROGRAMA 01: DIRECCIÓN NACIONAL DEL SERVICIO CIVIL</vt:lpstr>
      <vt:lpstr>EJECUCIÓN ACUMULADA DE GASTOS A NOVIEMBRE DE 2021  PARTIDA 08. CAPÍTULO 16. PROGRAMA 01: UNIDAD DE ANÁLISIS FINANCIERO</vt:lpstr>
      <vt:lpstr>EJECUCIÓN ACUMULADA DE GASTOS A NOVIEMBRE DE 2021  PARTIDA 08. CAPÍTULO 17. PROGRAMA 01: SUPERINTENDENCIA DE CASINOS DE JUEGO</vt:lpstr>
      <vt:lpstr>EJECUCIÓN ACUMULADA DE GASTOS A NOVIEMBRE DE 2021  PARTIDA 08. CAPÍTULO 30. PROGRAMA 01: CONSEJO DE DEFENSA DEL ESTADO</vt:lpstr>
      <vt:lpstr>EJECUCIÓN ACUMULADA DE GASTOS A NOVIEMBRE DE 2021  PARTIDA 08. CAPÍTULO 31. PROGRAMA 01: COMISIÓN PARA EL MERCADO FINANCIERO</vt:lpstr>
      <vt:lpstr>EJECUCIÓN ACUMULADA DE GASTOS A NOVIEMBRE DE 2021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446</cp:revision>
  <cp:lastPrinted>2019-10-12T13:02:40Z</cp:lastPrinted>
  <dcterms:created xsi:type="dcterms:W3CDTF">2016-06-23T13:38:47Z</dcterms:created>
  <dcterms:modified xsi:type="dcterms:W3CDTF">2022-01-06T13:56:23Z</dcterms:modified>
</cp:coreProperties>
</file>