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310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25'!$D$33:$N$33</c:f>
              <c:numCache>
                <c:formatCode>0.0%</c:formatCode>
                <c:ptCount val="11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  <c:pt idx="7">
                  <c:v>0.58716016777573543</c:v>
                </c:pt>
                <c:pt idx="8">
                  <c:v>0.6919855442450592</c:v>
                </c:pt>
                <c:pt idx="9">
                  <c:v>0.76129530606758</c:v>
                </c:pt>
                <c:pt idx="10">
                  <c:v>0.86057060438036881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647336"/>
        <c:axId val="521654392"/>
      </c:lineChart>
      <c:catAx>
        <c:axId val="52164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1654392"/>
        <c:crosses val="autoZero"/>
        <c:auto val="1"/>
        <c:lblAlgn val="ctr"/>
        <c:lblOffset val="100"/>
        <c:tickLblSkip val="1"/>
        <c:noMultiLvlLbl val="0"/>
      </c:catAx>
      <c:valAx>
        <c:axId val="5216543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1647336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25'!$D$37:$N$37</c:f>
              <c:numCache>
                <c:formatCode>0.0%</c:formatCode>
                <c:ptCount val="11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  <c:pt idx="7">
                  <c:v>6.8284830390685156E-2</c:v>
                </c:pt>
                <c:pt idx="8">
                  <c:v>0.10482537646932373</c:v>
                </c:pt>
                <c:pt idx="9">
                  <c:v>7.0298818058162862E-2</c:v>
                </c:pt>
                <c:pt idx="10">
                  <c:v>0.12796042182682577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23130432"/>
        <c:axId val="523128080"/>
      </c:barChart>
      <c:catAx>
        <c:axId val="5231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3128080"/>
        <c:crosses val="autoZero"/>
        <c:auto val="0"/>
        <c:lblAlgn val="ctr"/>
        <c:lblOffset val="100"/>
        <c:noMultiLvlLbl val="0"/>
      </c:catAx>
      <c:valAx>
        <c:axId val="52312808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231304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0466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87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610" y="134231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903" y="195986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41546"/>
              </p:ext>
            </p:extLst>
          </p:nvPr>
        </p:nvGraphicFramePr>
        <p:xfrm>
          <a:off x="582611" y="2183568"/>
          <a:ext cx="7860247" cy="4130178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2"/>
                <a:gridCol w="771382"/>
                <a:gridCol w="589251"/>
                <a:gridCol w="728528"/>
                <a:gridCol w="871376"/>
              </a:tblGrid>
              <a:tr h="198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9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15.970.633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14.068.895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11.615.363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10.338.396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6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6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8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1456827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235" y="212128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16896"/>
              </p:ext>
            </p:extLst>
          </p:nvPr>
        </p:nvGraphicFramePr>
        <p:xfrm>
          <a:off x="590872" y="2422306"/>
          <a:ext cx="7869561" cy="3787322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06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1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0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9.123.359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2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194" y="139602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793" y="1705893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81342"/>
              </p:ext>
            </p:extLst>
          </p:nvPr>
        </p:nvGraphicFramePr>
        <p:xfrm>
          <a:off x="421821" y="2268339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71599" y="1473587"/>
            <a:ext cx="74888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596155"/>
              </p:ext>
            </p:extLst>
          </p:nvPr>
        </p:nvGraphicFramePr>
        <p:xfrm>
          <a:off x="971600" y="2132856"/>
          <a:ext cx="7488832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6" y="1268760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277592"/>
              </p:ext>
            </p:extLst>
          </p:nvPr>
        </p:nvGraphicFramePr>
        <p:xfrm>
          <a:off x="479717" y="1862137"/>
          <a:ext cx="7980716" cy="4303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283" y="1368480"/>
            <a:ext cx="7416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3283" y="6309320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3283" y="206413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88163"/>
              </p:ext>
            </p:extLst>
          </p:nvPr>
        </p:nvGraphicFramePr>
        <p:xfrm>
          <a:off x="713284" y="2396369"/>
          <a:ext cx="7416824" cy="3846027"/>
        </p:xfrm>
        <a:graphic>
          <a:graphicData uri="http://schemas.openxmlformats.org/drawingml/2006/table">
            <a:tbl>
              <a:tblPr/>
              <a:tblGrid>
                <a:gridCol w="387706"/>
                <a:gridCol w="2884535"/>
                <a:gridCol w="852954"/>
                <a:gridCol w="872340"/>
                <a:gridCol w="728888"/>
                <a:gridCol w="883971"/>
                <a:gridCol w="806430"/>
              </a:tblGrid>
              <a:tr h="3402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3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2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67.889.945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58.424.091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39.694.457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35.233.776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8.954.694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3.432.911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9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21" y="1461489"/>
            <a:ext cx="82005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24621" y="2530691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4621" y="599122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34991"/>
              </p:ext>
            </p:extLst>
          </p:nvPr>
        </p:nvGraphicFramePr>
        <p:xfrm>
          <a:off x="424621" y="2903034"/>
          <a:ext cx="8200514" cy="2304256"/>
        </p:xfrm>
        <a:graphic>
          <a:graphicData uri="http://schemas.openxmlformats.org/drawingml/2006/table">
            <a:tbl>
              <a:tblPr/>
              <a:tblGrid>
                <a:gridCol w="418394"/>
                <a:gridCol w="418394"/>
                <a:gridCol w="2660983"/>
                <a:gridCol w="920466"/>
                <a:gridCol w="903730"/>
                <a:gridCol w="870259"/>
                <a:gridCol w="987408"/>
                <a:gridCol w="1020880"/>
              </a:tblGrid>
              <a:tr h="2673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473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44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37.438.572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31.520.933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15.970.633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14.068.895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6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0924" y="6603982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0924" y="1312811"/>
            <a:ext cx="81822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5919" y="18708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61587" y="1905315"/>
            <a:ext cx="2132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00" b="1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45568"/>
              </p:ext>
            </p:extLst>
          </p:nvPr>
        </p:nvGraphicFramePr>
        <p:xfrm>
          <a:off x="460925" y="2118561"/>
          <a:ext cx="8182238" cy="4440115"/>
        </p:xfrm>
        <a:graphic>
          <a:graphicData uri="http://schemas.openxmlformats.org/drawingml/2006/table">
            <a:tbl>
              <a:tblPr/>
              <a:tblGrid>
                <a:gridCol w="298186"/>
                <a:gridCol w="298186"/>
                <a:gridCol w="298186"/>
                <a:gridCol w="3363545"/>
                <a:gridCol w="799140"/>
                <a:gridCol w="799140"/>
                <a:gridCol w="799140"/>
                <a:gridCol w="799140"/>
                <a:gridCol w="727575"/>
              </a:tblGrid>
              <a:tr h="156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37.438.572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31.520.933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17.526.188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961.861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15.417.782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2.983.578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2.619.922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6.349.242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6.095.050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465.491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96.283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3.165.038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205.978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511.148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919.012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439.966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137.066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229.562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03745" y="1281152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405" y="6604060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12563" y="1911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228184" y="1872245"/>
            <a:ext cx="21328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50" b="1" dirty="0"/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035129"/>
              </p:ext>
            </p:extLst>
          </p:nvPr>
        </p:nvGraphicFramePr>
        <p:xfrm>
          <a:off x="434406" y="2152267"/>
          <a:ext cx="8223772" cy="4439090"/>
        </p:xfrm>
        <a:graphic>
          <a:graphicData uri="http://schemas.openxmlformats.org/drawingml/2006/table">
            <a:tbl>
              <a:tblPr/>
              <a:tblGrid>
                <a:gridCol w="299700"/>
                <a:gridCol w="299700"/>
                <a:gridCol w="299700"/>
                <a:gridCol w="3380620"/>
                <a:gridCol w="803196"/>
                <a:gridCol w="803196"/>
                <a:gridCol w="803196"/>
                <a:gridCol w="803196"/>
                <a:gridCol w="731268"/>
              </a:tblGrid>
              <a:tr h="148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223.992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221.255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2.384.234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2.384.234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5504" y="1419772"/>
            <a:ext cx="786024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AMBIENTAL FET COVID-19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314" y="242395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15057"/>
              </p:ext>
            </p:extLst>
          </p:nvPr>
        </p:nvGraphicFramePr>
        <p:xfrm>
          <a:off x="525505" y="2725411"/>
          <a:ext cx="7860248" cy="3367884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2"/>
                <a:gridCol w="771382"/>
                <a:gridCol w="589251"/>
                <a:gridCol w="728528"/>
                <a:gridCol w="871377"/>
              </a:tblGrid>
              <a:tr h="27994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0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1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2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1644</Words>
  <Application>Microsoft Office PowerPoint</Application>
  <PresentationFormat>Presentación en pantalla (4:3)</PresentationFormat>
  <Paragraphs>958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NOVIEMBRE DE 2021 PARTIDA 25: MINISTERIO DE MEDIO AMBIENTE</vt:lpstr>
      <vt:lpstr>EJECUCIÓN PRESUPUESTARIA DE GASTOS ACUMULADA A NOVIEMBRE DE 2021 PARTIDA 25 MINISTERIO DEL MEDIO AMBIENTE</vt:lpstr>
      <vt:lpstr>EJECUCIÓN PRESUPUESTARIA DE GASTOS ACUMULADA A NOVIEMBRE DE 2021 PARTIDA 25 MINISTERIO DEL MEDIO AMBIENTE</vt:lpstr>
      <vt:lpstr>COMPORTAMIENTO DE LA EJECUCIÓN ACUMULADA DE GASTOS A NOVIEMBRE DE 2021 PARTIDA 25 MINISTERIO DE MEDIO AMBIENTE</vt:lpstr>
      <vt:lpstr>EJECUCIÓN ACUMULADA DE GASTOS A NOVIEMBRE DE 2021 PARTIDA 25 MINISTERIO DEL MEDIO AMBIENTE</vt:lpstr>
      <vt:lpstr>EJECUCIÓN PRESUPUESTARIA DE GASTOS ACUMULADA A NOVIEMBRE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281</cp:revision>
  <cp:lastPrinted>2019-06-06T21:54:24Z</cp:lastPrinted>
  <dcterms:created xsi:type="dcterms:W3CDTF">2016-06-23T13:38:47Z</dcterms:created>
  <dcterms:modified xsi:type="dcterms:W3CDTF">2022-01-09T01:07:15Z</dcterms:modified>
</cp:coreProperties>
</file>