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893882646691676E-2"/>
                  <c:y val="-0.1157143377792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9950062421972625E-2"/>
                  <c:y val="-8.142860806686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981273408239792E-2"/>
                  <c:y val="-7.285717563877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9937578027465668E-3"/>
                  <c:y val="-4.285716214045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20'!$D$33:$M$33</c:f>
              <c:numCache>
                <c:formatCode>0.0%</c:formatCode>
                <c:ptCount val="10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  <c:pt idx="7">
                  <c:v>0.69437978522639043</c:v>
                </c:pt>
                <c:pt idx="8">
                  <c:v>0.76160242173007686</c:v>
                </c:pt>
                <c:pt idx="9">
                  <c:v>0.87276720225820492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183512"/>
        <c:axId val="462181944"/>
      </c:lineChart>
      <c:catAx>
        <c:axId val="46218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2181944"/>
        <c:crosses val="autoZero"/>
        <c:auto val="1"/>
        <c:lblAlgn val="ctr"/>
        <c:lblOffset val="100"/>
        <c:tickLblSkip val="1"/>
        <c:noMultiLvlLbl val="0"/>
      </c:catAx>
      <c:valAx>
        <c:axId val="4621819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2183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20'!$D$36:$O$36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20'!$D$37:$M$37</c:f>
              <c:numCache>
                <c:formatCode>0.0%</c:formatCode>
                <c:ptCount val="10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  <c:pt idx="7">
                  <c:v>5.432413871982987E-2</c:v>
                </c:pt>
                <c:pt idx="8">
                  <c:v>7.1619917246640075E-2</c:v>
                </c:pt>
                <c:pt idx="9">
                  <c:v>0.14744091036695464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70453712"/>
        <c:axId val="470454104"/>
      </c:barChart>
      <c:catAx>
        <c:axId val="47045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0454104"/>
        <c:crosses val="autoZero"/>
        <c:auto val="0"/>
        <c:lblAlgn val="ctr"/>
        <c:lblOffset val="100"/>
        <c:noMultiLvlLbl val="0"/>
      </c:catAx>
      <c:valAx>
        <c:axId val="4704541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0453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38" y="53054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774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0205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89040"/>
            <a:ext cx="6110337" cy="279128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086406"/>
              </p:ext>
            </p:extLst>
          </p:nvPr>
        </p:nvGraphicFramePr>
        <p:xfrm>
          <a:off x="476002" y="2132856"/>
          <a:ext cx="821079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085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3787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175087"/>
              </p:ext>
            </p:extLst>
          </p:nvPr>
        </p:nvGraphicFramePr>
        <p:xfrm>
          <a:off x="457200" y="2294512"/>
          <a:ext cx="8229600" cy="3696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5046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116" y="59658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2213411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37401"/>
              </p:ext>
            </p:extLst>
          </p:nvPr>
        </p:nvGraphicFramePr>
        <p:xfrm>
          <a:off x="539554" y="2501446"/>
          <a:ext cx="7920876" cy="3231809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19439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53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43.607.734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12.788.965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38.059.400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15.315.492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12.963.300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9.856.621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60" y="170080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606323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500" y="2708920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52093"/>
              </p:ext>
            </p:extLst>
          </p:nvPr>
        </p:nvGraphicFramePr>
        <p:xfrm>
          <a:off x="774380" y="3212976"/>
          <a:ext cx="7614045" cy="1944217"/>
        </p:xfrm>
        <a:graphic>
          <a:graphicData uri="http://schemas.openxmlformats.org/drawingml/2006/table">
            <a:tbl>
              <a:tblPr/>
              <a:tblGrid>
                <a:gridCol w="855941"/>
                <a:gridCol w="316188"/>
                <a:gridCol w="2251637"/>
                <a:gridCol w="855941"/>
                <a:gridCol w="855941"/>
                <a:gridCol w="855941"/>
                <a:gridCol w="855941"/>
                <a:gridCol w="766515"/>
              </a:tblGrid>
              <a:tr h="45625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881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98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25.289.831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21.025.958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0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18.317.903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8.901.501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74" y="646996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1" y="129166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240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84372"/>
              </p:ext>
            </p:extLst>
          </p:nvPr>
        </p:nvGraphicFramePr>
        <p:xfrm>
          <a:off x="457201" y="2164574"/>
          <a:ext cx="8229597" cy="4435435"/>
        </p:xfrm>
        <a:graphic>
          <a:graphicData uri="http://schemas.openxmlformats.org/drawingml/2006/table">
            <a:tbl>
              <a:tblPr/>
              <a:tblGrid>
                <a:gridCol w="750436"/>
                <a:gridCol w="277213"/>
                <a:gridCol w="277213"/>
                <a:gridCol w="3250958"/>
                <a:gridCol w="750436"/>
                <a:gridCol w="750436"/>
                <a:gridCol w="750436"/>
                <a:gridCol w="750436"/>
                <a:gridCol w="672033"/>
              </a:tblGrid>
              <a:tr h="142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64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25.289.831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3.887.464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21.025.958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11.980.711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10.225.983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4.662.088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1.621.594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3.363.193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6.184.160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6.184.160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879.189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888.889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757.823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2.081.418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1.335.033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116.242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125.566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169.354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997.238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7" y="6455352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1304359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7" y="1915538"/>
            <a:ext cx="7776864" cy="2123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55642"/>
              </p:ext>
            </p:extLst>
          </p:nvPr>
        </p:nvGraphicFramePr>
        <p:xfrm>
          <a:off x="448767" y="2206426"/>
          <a:ext cx="8254558" cy="4248925"/>
        </p:xfrm>
        <a:graphic>
          <a:graphicData uri="http://schemas.openxmlformats.org/drawingml/2006/table">
            <a:tbl>
              <a:tblPr/>
              <a:tblGrid>
                <a:gridCol w="778129"/>
                <a:gridCol w="287443"/>
                <a:gridCol w="287443"/>
                <a:gridCol w="3092194"/>
                <a:gridCol w="778129"/>
                <a:gridCol w="778129"/>
                <a:gridCol w="778129"/>
                <a:gridCol w="778129"/>
                <a:gridCol w="696833"/>
              </a:tblGrid>
              <a:tr h="1963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1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5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18.317.903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8.901.501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17.033.442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2.737.317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445.760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4.738.279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4.738.279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4.336.700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2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401.579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242.703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210.202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929</Words>
  <Application>Microsoft Office PowerPoint</Application>
  <PresentationFormat>Presentación en pantalla (4:3)</PresentationFormat>
  <Paragraphs>531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OCTUBRE DE 2021 PARTIDA 20: MINISTERIO SECRETARÍA GENERAL DE GOBIERNO</vt:lpstr>
      <vt:lpstr>EJECUCIÓN ACUMULADA DE GASTOS A OCTUBRE DE 2021  PARTIDA 20 MINISTERIO SECRETARÍA GENERAL DE GOBIERNO</vt:lpstr>
      <vt:lpstr>EJECUCIÓN ACUMULADA DE GASTOS A OCTUBRE DE 2021  PARTIDA 20 MINISTERIO SECRETARÍA GENERAL DE GOBIERNO</vt:lpstr>
      <vt:lpstr>COMPORTAMIENTO DE LA EJECUCIÓN MENSUAL DE GASTOS A OCTUBRE DE 2021  PARTIDA 20 MINISTERIO SECRETARÍA GENERAL DE GOBIERNO</vt:lpstr>
      <vt:lpstr>EJECUCIÓN ACUMULADA  DE GASTOS A OCTUBRE DE 2021  PARTIDA 20 MINISTERIO SECRETARÍA GENERAL DE GOBIERNO</vt:lpstr>
      <vt:lpstr>EJECUCIÓN ACUMULADA DE GASTOS A OCTUBRE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25</cp:revision>
  <dcterms:created xsi:type="dcterms:W3CDTF">2019-11-13T19:00:32Z</dcterms:created>
  <dcterms:modified xsi:type="dcterms:W3CDTF">2022-01-09T00:10:57Z</dcterms:modified>
</cp:coreProperties>
</file>